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0.30794701986754969</c:v>
                </c:pt>
                <c:pt idx="1">
                  <c:v>0.69205298013245031</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510151936"/>
        <c:axId val="-1510149216"/>
      </c:barChart>
      <c:valAx>
        <c:axId val="-1510149216"/>
        <c:scaling>
          <c:orientation val="minMax"/>
        </c:scaling>
        <c:delete val="1"/>
        <c:axPos val="t"/>
        <c:numFmt formatCode="0%" sourceLinked="1"/>
        <c:majorTickMark val="out"/>
        <c:minorTickMark val="none"/>
        <c:tickLblPos val="nextTo"/>
        <c:crossAx val="-1510151936"/>
        <c:crosses val="autoZero"/>
        <c:crossBetween val="between"/>
      </c:valAx>
      <c:catAx>
        <c:axId val="-1510151936"/>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51014921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510145408"/>
        <c:axId val="-15101535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6.9682267637798434</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510153024"/>
        <c:axId val="-1510154656"/>
      </c:barChart>
      <c:catAx>
        <c:axId val="-1510145408"/>
        <c:scaling>
          <c:orientation val="minMax"/>
        </c:scaling>
        <c:delete val="1"/>
        <c:axPos val="b"/>
        <c:numFmt formatCode="General" sourceLinked="1"/>
        <c:majorTickMark val="none"/>
        <c:minorTickMark val="none"/>
        <c:tickLblPos val="nextTo"/>
        <c:crossAx val="-1510153568"/>
        <c:crosses val="autoZero"/>
        <c:auto val="1"/>
        <c:lblAlgn val="ctr"/>
        <c:lblOffset val="100"/>
        <c:noMultiLvlLbl val="0"/>
      </c:catAx>
      <c:valAx>
        <c:axId val="-15101535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10145408"/>
        <c:crosses val="autoZero"/>
        <c:crossBetween val="between"/>
      </c:valAx>
      <c:valAx>
        <c:axId val="-15101546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0153024"/>
        <c:crosses val="max"/>
        <c:crossBetween val="between"/>
      </c:valAx>
      <c:catAx>
        <c:axId val="-1510153024"/>
        <c:scaling>
          <c:orientation val="minMax"/>
        </c:scaling>
        <c:delete val="1"/>
        <c:axPos val="b"/>
        <c:numFmt formatCode="General" sourceLinked="1"/>
        <c:majorTickMark val="out"/>
        <c:minorTickMark val="none"/>
        <c:tickLblPos val="nextTo"/>
        <c:crossAx val="-15101546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0.29243544789490006</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0.10289981499572765</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1.074259413131891</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0.10289981499572765</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0.11310334849140347</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725522528"/>
        <c:axId val="-13928343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6.8257783220897199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392827808"/>
        <c:axId val="-1392824000"/>
      </c:scatterChart>
      <c:catAx>
        <c:axId val="-1725522528"/>
        <c:scaling>
          <c:orientation val="minMax"/>
        </c:scaling>
        <c:delete val="1"/>
        <c:axPos val="l"/>
        <c:numFmt formatCode="General" sourceLinked="1"/>
        <c:majorTickMark val="out"/>
        <c:minorTickMark val="none"/>
        <c:tickLblPos val="nextTo"/>
        <c:crossAx val="-1392834336"/>
        <c:crosses val="autoZero"/>
        <c:auto val="1"/>
        <c:lblAlgn val="ctr"/>
        <c:lblOffset val="100"/>
        <c:noMultiLvlLbl val="0"/>
      </c:catAx>
      <c:valAx>
        <c:axId val="-13928343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5522528"/>
        <c:crosses val="autoZero"/>
        <c:crossBetween val="between"/>
      </c:valAx>
      <c:valAx>
        <c:axId val="-1392824000"/>
        <c:scaling>
          <c:orientation val="minMax"/>
          <c:min val="0"/>
        </c:scaling>
        <c:delete val="1"/>
        <c:axPos val="r"/>
        <c:numFmt formatCode="#;;0" sourceLinked="0"/>
        <c:majorTickMark val="out"/>
        <c:minorTickMark val="none"/>
        <c:tickLblPos val="nextTo"/>
        <c:crossAx val="-1392827808"/>
        <c:crosses val="max"/>
        <c:crossBetween val="midCat"/>
        <c:majorUnit val="1"/>
      </c:valAx>
      <c:valAx>
        <c:axId val="-139282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28240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0.15764278211145744</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0.10534577853110694</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1.099794924076857</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0.10534577853110694</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0.14357791151260191</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392836512"/>
        <c:axId val="-13928359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7.0715652520386003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392833248"/>
        <c:axId val="-1392831616"/>
      </c:scatterChart>
      <c:catAx>
        <c:axId val="-1392836512"/>
        <c:scaling>
          <c:orientation val="minMax"/>
        </c:scaling>
        <c:delete val="1"/>
        <c:axPos val="l"/>
        <c:numFmt formatCode="General" sourceLinked="1"/>
        <c:majorTickMark val="out"/>
        <c:minorTickMark val="none"/>
        <c:tickLblPos val="nextTo"/>
        <c:crossAx val="-1392835968"/>
        <c:crosses val="autoZero"/>
        <c:auto val="1"/>
        <c:lblAlgn val="ctr"/>
        <c:lblOffset val="100"/>
        <c:noMultiLvlLbl val="0"/>
      </c:catAx>
      <c:valAx>
        <c:axId val="-13928359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2836512"/>
        <c:crosses val="autoZero"/>
        <c:crossBetween val="between"/>
      </c:valAx>
      <c:valAx>
        <c:axId val="-1392831616"/>
        <c:scaling>
          <c:orientation val="minMax"/>
          <c:min val="0"/>
        </c:scaling>
        <c:delete val="1"/>
        <c:axPos val="r"/>
        <c:numFmt formatCode="#;;0" sourceLinked="0"/>
        <c:majorTickMark val="out"/>
        <c:minorTickMark val="none"/>
        <c:tickLblPos val="nextTo"/>
        <c:crossAx val="-1392833248"/>
        <c:crosses val="max"/>
        <c:crossBetween val="midCat"/>
        <c:majorUnit val="1"/>
      </c:valAx>
      <c:valAx>
        <c:axId val="-13928332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28316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0.19221249658582273</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0.33323899822039049</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9.2904541233824744E-2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0.96991017862646345</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9.2904541233824744E-2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0.30826616009212326</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392834880"/>
        <c:axId val="-139282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7.00733671721121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392821280"/>
        <c:axId val="-1392827264"/>
      </c:scatterChart>
      <c:catAx>
        <c:axId val="-1392834880"/>
        <c:scaling>
          <c:orientation val="minMax"/>
        </c:scaling>
        <c:delete val="1"/>
        <c:axPos val="l"/>
        <c:numFmt formatCode="General" sourceLinked="1"/>
        <c:majorTickMark val="out"/>
        <c:minorTickMark val="none"/>
        <c:tickLblPos val="nextTo"/>
        <c:crossAx val="-1392822912"/>
        <c:crosses val="autoZero"/>
        <c:auto val="1"/>
        <c:lblAlgn val="ctr"/>
        <c:lblOffset val="100"/>
        <c:noMultiLvlLbl val="0"/>
      </c:catAx>
      <c:valAx>
        <c:axId val="-139282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2834880"/>
        <c:crosses val="autoZero"/>
        <c:crossBetween val="between"/>
      </c:valAx>
      <c:valAx>
        <c:axId val="-1392827264"/>
        <c:scaling>
          <c:orientation val="minMax"/>
          <c:min val="0"/>
        </c:scaling>
        <c:delete val="1"/>
        <c:axPos val="r"/>
        <c:numFmt formatCode="#;;0" sourceLinked="0"/>
        <c:majorTickMark val="out"/>
        <c:minorTickMark val="none"/>
        <c:tickLblPos val="nextTo"/>
        <c:crossAx val="-1392821280"/>
        <c:crosses val="max"/>
        <c:crossBetween val="midCat"/>
        <c:majorUnit val="1"/>
      </c:valAx>
      <c:valAx>
        <c:axId val="-139282128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28272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392833792"/>
        <c:axId val="-139283270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8.2043671105937719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392821824"/>
        <c:axId val="-1392826176"/>
      </c:barChart>
      <c:catAx>
        <c:axId val="-1392833792"/>
        <c:scaling>
          <c:orientation val="minMax"/>
        </c:scaling>
        <c:delete val="1"/>
        <c:axPos val="b"/>
        <c:numFmt formatCode="General" sourceLinked="1"/>
        <c:majorTickMark val="none"/>
        <c:minorTickMark val="none"/>
        <c:tickLblPos val="nextTo"/>
        <c:crossAx val="-1392832704"/>
        <c:crosses val="autoZero"/>
        <c:auto val="1"/>
        <c:lblAlgn val="ctr"/>
        <c:lblOffset val="100"/>
        <c:noMultiLvlLbl val="0"/>
      </c:catAx>
      <c:valAx>
        <c:axId val="-139283270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2833792"/>
        <c:crosses val="autoZero"/>
        <c:crossBetween val="between"/>
      </c:valAx>
      <c:valAx>
        <c:axId val="-13928261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2821824"/>
        <c:crosses val="max"/>
        <c:crossBetween val="between"/>
      </c:valAx>
      <c:catAx>
        <c:axId val="-1392821824"/>
        <c:scaling>
          <c:orientation val="minMax"/>
        </c:scaling>
        <c:delete val="1"/>
        <c:axPos val="b"/>
        <c:numFmt formatCode="General" sourceLinked="1"/>
        <c:majorTickMark val="out"/>
        <c:minorTickMark val="none"/>
        <c:tickLblPos val="nextTo"/>
        <c:crossAx val="-13928261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0.28596923515136208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0.14670009763084479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1.5315281256224358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0.14670009763084479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0.52619810532509703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0.29786647188356596</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92831072"/>
        <c:axId val="-1392823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6.7018882964445297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392830528"/>
        <c:axId val="-1392832160"/>
      </c:scatterChart>
      <c:catAx>
        <c:axId val="-1392831072"/>
        <c:scaling>
          <c:orientation val="minMax"/>
        </c:scaling>
        <c:delete val="1"/>
        <c:axPos val="l"/>
        <c:numFmt formatCode="General" sourceLinked="1"/>
        <c:majorTickMark val="out"/>
        <c:minorTickMark val="none"/>
        <c:tickLblPos val="nextTo"/>
        <c:crossAx val="-1392823456"/>
        <c:crosses val="autoZero"/>
        <c:auto val="1"/>
        <c:lblAlgn val="ctr"/>
        <c:lblOffset val="100"/>
        <c:noMultiLvlLbl val="0"/>
      </c:catAx>
      <c:valAx>
        <c:axId val="-1392823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2831072"/>
        <c:crosses val="autoZero"/>
        <c:crossBetween val="between"/>
      </c:valAx>
      <c:valAx>
        <c:axId val="-1392832160"/>
        <c:scaling>
          <c:orientation val="minMax"/>
          <c:min val="0"/>
        </c:scaling>
        <c:delete val="1"/>
        <c:axPos val="r"/>
        <c:numFmt formatCode="#;;0" sourceLinked="0"/>
        <c:majorTickMark val="out"/>
        <c:minorTickMark val="none"/>
        <c:tickLblPos val="nextTo"/>
        <c:crossAx val="-1392830528"/>
        <c:crosses val="max"/>
        <c:crossBetween val="midCat"/>
        <c:majorUnit val="1"/>
      </c:valAx>
      <c:valAx>
        <c:axId val="-13928305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2832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2.3645763498508998E-2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0.64228401835119975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392829984"/>
        <c:axId val="-13928267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9.5196366396308694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392829440"/>
        <c:axId val="-1392822368"/>
      </c:scatterChart>
      <c:catAx>
        <c:axId val="-1392829984"/>
        <c:scaling>
          <c:orientation val="minMax"/>
        </c:scaling>
        <c:delete val="1"/>
        <c:axPos val="l"/>
        <c:numFmt formatCode="General" sourceLinked="1"/>
        <c:majorTickMark val="out"/>
        <c:minorTickMark val="none"/>
        <c:tickLblPos val="nextTo"/>
        <c:crossAx val="-1392826720"/>
        <c:crosses val="autoZero"/>
        <c:auto val="1"/>
        <c:lblAlgn val="ctr"/>
        <c:lblOffset val="100"/>
        <c:noMultiLvlLbl val="0"/>
      </c:catAx>
      <c:valAx>
        <c:axId val="-13928267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2829984"/>
        <c:crosses val="autoZero"/>
        <c:crossBetween val="between"/>
      </c:valAx>
      <c:valAx>
        <c:axId val="-1392822368"/>
        <c:scaling>
          <c:orientation val="minMax"/>
          <c:min val="0"/>
        </c:scaling>
        <c:delete val="1"/>
        <c:axPos val="r"/>
        <c:numFmt formatCode="#;;0" sourceLinked="0"/>
        <c:majorTickMark val="out"/>
        <c:minorTickMark val="none"/>
        <c:tickLblPos val="nextTo"/>
        <c:crossAx val="-1392829440"/>
        <c:crosses val="max"/>
        <c:crossBetween val="midCat"/>
        <c:majorUnit val="1"/>
      </c:valAx>
      <c:valAx>
        <c:axId val="-13928294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28223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0.19196140816494545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6.704344164316467E-2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0.69992398214630835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6.704344164316467E-2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0.15756015155132808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392828896"/>
        <c:axId val="-13928256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8.3915763957059202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392828352"/>
        <c:axId val="-1392835424"/>
      </c:scatterChart>
      <c:catAx>
        <c:axId val="-1392828896"/>
        <c:scaling>
          <c:orientation val="minMax"/>
        </c:scaling>
        <c:delete val="1"/>
        <c:axPos val="l"/>
        <c:numFmt formatCode="General" sourceLinked="1"/>
        <c:majorTickMark val="out"/>
        <c:minorTickMark val="none"/>
        <c:tickLblPos val="nextTo"/>
        <c:crossAx val="-1392825632"/>
        <c:crosses val="autoZero"/>
        <c:auto val="1"/>
        <c:lblAlgn val="ctr"/>
        <c:lblOffset val="100"/>
        <c:noMultiLvlLbl val="0"/>
      </c:catAx>
      <c:valAx>
        <c:axId val="-13928256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2828896"/>
        <c:crosses val="autoZero"/>
        <c:crossBetween val="between"/>
      </c:valAx>
      <c:valAx>
        <c:axId val="-1392835424"/>
        <c:scaling>
          <c:orientation val="minMax"/>
          <c:min val="0"/>
        </c:scaling>
        <c:delete val="1"/>
        <c:axPos val="r"/>
        <c:numFmt formatCode="#;;0" sourceLinked="0"/>
        <c:majorTickMark val="out"/>
        <c:minorTickMark val="none"/>
        <c:tickLblPos val="nextTo"/>
        <c:crossAx val="-1392828352"/>
        <c:crosses val="max"/>
        <c:crossBetween val="midCat"/>
        <c:majorUnit val="1"/>
      </c:valAx>
      <c:valAx>
        <c:axId val="-13928283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28354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392825088"/>
        <c:axId val="-13928245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6.5727516830383594</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390385120"/>
        <c:axId val="-1390386208"/>
      </c:barChart>
      <c:catAx>
        <c:axId val="-1392825088"/>
        <c:scaling>
          <c:orientation val="minMax"/>
        </c:scaling>
        <c:delete val="1"/>
        <c:axPos val="b"/>
        <c:numFmt formatCode="General" sourceLinked="1"/>
        <c:majorTickMark val="none"/>
        <c:minorTickMark val="none"/>
        <c:tickLblPos val="nextTo"/>
        <c:crossAx val="-1392824544"/>
        <c:crosses val="autoZero"/>
        <c:auto val="1"/>
        <c:lblAlgn val="ctr"/>
        <c:lblOffset val="100"/>
        <c:noMultiLvlLbl val="0"/>
      </c:catAx>
      <c:valAx>
        <c:axId val="-13928245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2825088"/>
        <c:crosses val="autoZero"/>
        <c:crossBetween val="between"/>
      </c:valAx>
      <c:valAx>
        <c:axId val="-13903862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0385120"/>
        <c:crosses val="max"/>
        <c:crossBetween val="between"/>
      </c:valAx>
      <c:catAx>
        <c:axId val="-1390385120"/>
        <c:scaling>
          <c:orientation val="minMax"/>
        </c:scaling>
        <c:delete val="1"/>
        <c:axPos val="b"/>
        <c:numFmt formatCode="General" sourceLinked="1"/>
        <c:majorTickMark val="out"/>
        <c:minorTickMark val="none"/>
        <c:tickLblPos val="nextTo"/>
        <c:crossAx val="-13903862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0.24755173660966268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0.10575376271845194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1.1040542208859243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0.10575376271845194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0.37932782917077823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2.4577591769280538E-2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90397632"/>
        <c:axId val="-1390384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5.8310615691818404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390390560"/>
        <c:axId val="-1390399264"/>
      </c:scatterChart>
      <c:catAx>
        <c:axId val="-1390397632"/>
        <c:scaling>
          <c:orientation val="minMax"/>
        </c:scaling>
        <c:delete val="1"/>
        <c:axPos val="l"/>
        <c:numFmt formatCode="General" sourceLinked="1"/>
        <c:majorTickMark val="out"/>
        <c:minorTickMark val="none"/>
        <c:tickLblPos val="nextTo"/>
        <c:crossAx val="-1390384032"/>
        <c:crosses val="autoZero"/>
        <c:auto val="1"/>
        <c:lblAlgn val="ctr"/>
        <c:lblOffset val="100"/>
        <c:noMultiLvlLbl val="0"/>
      </c:catAx>
      <c:valAx>
        <c:axId val="-13903840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0397632"/>
        <c:crosses val="autoZero"/>
        <c:crossBetween val="between"/>
      </c:valAx>
      <c:valAx>
        <c:axId val="-1390399264"/>
        <c:scaling>
          <c:orientation val="minMax"/>
          <c:min val="0"/>
        </c:scaling>
        <c:delete val="1"/>
        <c:axPos val="r"/>
        <c:numFmt formatCode="#;;0" sourceLinked="0"/>
        <c:majorTickMark val="out"/>
        <c:minorTickMark val="none"/>
        <c:tickLblPos val="nextTo"/>
        <c:crossAx val="-1390390560"/>
        <c:crosses val="max"/>
        <c:crossBetween val="midCat"/>
        <c:majorUnit val="1"/>
      </c:valAx>
      <c:valAx>
        <c:axId val="-13903905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0399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0.14285714285714285</c:v>
                </c:pt>
                <c:pt idx="1">
                  <c:v>0.21574344023323616</c:v>
                </c:pt>
                <c:pt idx="2">
                  <c:v>0.27405247813411077</c:v>
                </c:pt>
                <c:pt idx="3">
                  <c:v>0.36734693877551022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0.17971210072034793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7.3489252557025431E-2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0.76721733004756487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7.3489252557025431E-2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0.26359836211270071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1.1722058932976509E-2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390386752"/>
        <c:axId val="-139039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7.2551745382105999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390392736"/>
        <c:axId val="-1390388384"/>
      </c:scatterChart>
      <c:catAx>
        <c:axId val="-1390386752"/>
        <c:scaling>
          <c:orientation val="minMax"/>
        </c:scaling>
        <c:delete val="1"/>
        <c:axPos val="l"/>
        <c:numFmt formatCode="General" sourceLinked="1"/>
        <c:majorTickMark val="out"/>
        <c:minorTickMark val="none"/>
        <c:tickLblPos val="nextTo"/>
        <c:crossAx val="-1390393824"/>
        <c:crosses val="autoZero"/>
        <c:auto val="1"/>
        <c:lblAlgn val="ctr"/>
        <c:lblOffset val="100"/>
        <c:noMultiLvlLbl val="0"/>
      </c:catAx>
      <c:valAx>
        <c:axId val="-139039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0386752"/>
        <c:crosses val="autoZero"/>
        <c:crossBetween val="between"/>
      </c:valAx>
      <c:valAx>
        <c:axId val="-1390388384"/>
        <c:scaling>
          <c:orientation val="minMax"/>
          <c:min val="0"/>
        </c:scaling>
        <c:delete val="1"/>
        <c:axPos val="r"/>
        <c:numFmt formatCode="#;;0" sourceLinked="0"/>
        <c:majorTickMark val="out"/>
        <c:minorTickMark val="none"/>
        <c:tickLblPos val="nextTo"/>
        <c:crossAx val="-1390392736"/>
        <c:crosses val="max"/>
        <c:crossBetween val="midCat"/>
        <c:majorUnit val="1"/>
      </c:valAx>
      <c:valAx>
        <c:axId val="-13903927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03883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0.20341775903922255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8.5287921608285799E-2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0.89039375452676417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6.7418439514846717E-2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390387296"/>
        <c:axId val="-13903856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6.6320189417226398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390390016"/>
        <c:axId val="-1390393280"/>
      </c:scatterChart>
      <c:catAx>
        <c:axId val="-1390387296"/>
        <c:scaling>
          <c:orientation val="minMax"/>
        </c:scaling>
        <c:delete val="1"/>
        <c:axPos val="l"/>
        <c:numFmt formatCode="General" sourceLinked="1"/>
        <c:majorTickMark val="out"/>
        <c:minorTickMark val="none"/>
        <c:tickLblPos val="nextTo"/>
        <c:crossAx val="-1390385664"/>
        <c:crosses val="autoZero"/>
        <c:auto val="1"/>
        <c:lblAlgn val="ctr"/>
        <c:lblOffset val="100"/>
        <c:noMultiLvlLbl val="0"/>
      </c:catAx>
      <c:valAx>
        <c:axId val="-13903856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0387296"/>
        <c:crosses val="autoZero"/>
        <c:crossBetween val="between"/>
      </c:valAx>
      <c:valAx>
        <c:axId val="-1390393280"/>
        <c:scaling>
          <c:orientation val="minMax"/>
          <c:min val="0"/>
        </c:scaling>
        <c:delete val="1"/>
        <c:axPos val="r"/>
        <c:numFmt formatCode="#;;0" sourceLinked="0"/>
        <c:majorTickMark val="out"/>
        <c:minorTickMark val="none"/>
        <c:tickLblPos val="nextTo"/>
        <c:crossAx val="-1390390016"/>
        <c:crosses val="max"/>
        <c:crossBetween val="midCat"/>
        <c:majorUnit val="1"/>
      </c:valAx>
      <c:valAx>
        <c:axId val="-13903900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03932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390384576"/>
        <c:axId val="-13903981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7.0754702276626507</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390394368"/>
        <c:axId val="-1390392192"/>
      </c:barChart>
      <c:catAx>
        <c:axId val="-1390384576"/>
        <c:scaling>
          <c:orientation val="minMax"/>
        </c:scaling>
        <c:delete val="1"/>
        <c:axPos val="b"/>
        <c:numFmt formatCode="General" sourceLinked="1"/>
        <c:majorTickMark val="none"/>
        <c:minorTickMark val="none"/>
        <c:tickLblPos val="nextTo"/>
        <c:crossAx val="-1390398176"/>
        <c:crosses val="autoZero"/>
        <c:auto val="1"/>
        <c:lblAlgn val="ctr"/>
        <c:lblOffset val="100"/>
        <c:noMultiLvlLbl val="0"/>
      </c:catAx>
      <c:valAx>
        <c:axId val="-13903981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0384576"/>
        <c:crosses val="autoZero"/>
        <c:crossBetween val="between"/>
      </c:valAx>
      <c:valAx>
        <c:axId val="-1390392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90394368"/>
        <c:crosses val="max"/>
        <c:crossBetween val="between"/>
      </c:valAx>
      <c:catAx>
        <c:axId val="-1390394368"/>
        <c:scaling>
          <c:orientation val="minMax"/>
        </c:scaling>
        <c:delete val="1"/>
        <c:axPos val="b"/>
        <c:numFmt formatCode="General" sourceLinked="1"/>
        <c:majorTickMark val="out"/>
        <c:minorTickMark val="none"/>
        <c:tickLblPos val="nextTo"/>
        <c:crossAx val="-1390392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0.10352203333909671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0.13478008263932129</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1.4070848668094982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0.13478008263932129</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0.11999044158247241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90391648"/>
        <c:axId val="-1390397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6.5059140426525603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390391104"/>
        <c:axId val="-1390398720"/>
      </c:scatterChart>
      <c:catAx>
        <c:axId val="-1390391648"/>
        <c:scaling>
          <c:orientation val="minMax"/>
        </c:scaling>
        <c:delete val="1"/>
        <c:axPos val="l"/>
        <c:numFmt formatCode="General" sourceLinked="1"/>
        <c:majorTickMark val="out"/>
        <c:minorTickMark val="none"/>
        <c:tickLblPos val="nextTo"/>
        <c:crossAx val="-1390397088"/>
        <c:crosses val="autoZero"/>
        <c:auto val="1"/>
        <c:lblAlgn val="ctr"/>
        <c:lblOffset val="100"/>
        <c:noMultiLvlLbl val="0"/>
      </c:catAx>
      <c:valAx>
        <c:axId val="-1390397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0391648"/>
        <c:crosses val="autoZero"/>
        <c:crossBetween val="between"/>
      </c:valAx>
      <c:valAx>
        <c:axId val="-1390398720"/>
        <c:scaling>
          <c:orientation val="minMax"/>
          <c:min val="0"/>
        </c:scaling>
        <c:delete val="1"/>
        <c:axPos val="r"/>
        <c:numFmt formatCode="#;;0" sourceLinked="0"/>
        <c:majorTickMark val="out"/>
        <c:minorTickMark val="none"/>
        <c:tickLblPos val="nextTo"/>
        <c:crossAx val="-1390391104"/>
        <c:crosses val="max"/>
        <c:crossBetween val="midCat"/>
        <c:majorUnit val="1"/>
      </c:valAx>
      <c:valAx>
        <c:axId val="-139039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0398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0.23178583078648973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9.3387970046659774E-2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0.97495710658049894</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9.3387970046659774E-2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0.14585938955409183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390396544"/>
        <c:axId val="-1390396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7.6450264126727401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390395456"/>
        <c:axId val="-1390389472"/>
      </c:scatterChart>
      <c:catAx>
        <c:axId val="-1390396544"/>
        <c:scaling>
          <c:orientation val="minMax"/>
        </c:scaling>
        <c:delete val="1"/>
        <c:axPos val="l"/>
        <c:numFmt formatCode="General" sourceLinked="1"/>
        <c:majorTickMark val="out"/>
        <c:minorTickMark val="none"/>
        <c:tickLblPos val="nextTo"/>
        <c:crossAx val="-1390396000"/>
        <c:crosses val="autoZero"/>
        <c:auto val="1"/>
        <c:lblAlgn val="ctr"/>
        <c:lblOffset val="100"/>
        <c:noMultiLvlLbl val="0"/>
      </c:catAx>
      <c:valAx>
        <c:axId val="-1390396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90396544"/>
        <c:crosses val="autoZero"/>
        <c:crossBetween val="between"/>
      </c:valAx>
      <c:valAx>
        <c:axId val="-1390389472"/>
        <c:scaling>
          <c:orientation val="minMax"/>
          <c:min val="0"/>
        </c:scaling>
        <c:delete val="1"/>
        <c:axPos val="r"/>
        <c:numFmt formatCode="#;;0" sourceLinked="0"/>
        <c:majorTickMark val="out"/>
        <c:minorTickMark val="none"/>
        <c:tickLblPos val="nextTo"/>
        <c:crossAx val="-1390395456"/>
        <c:crosses val="max"/>
        <c:crossBetween val="midCat"/>
        <c:majorUnit val="1"/>
      </c:valAx>
      <c:valAx>
        <c:axId val="-139039545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03894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390394912"/>
        <c:axId val="-1390388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6.4932906384718949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385296064"/>
        <c:axId val="-1390387840"/>
      </c:barChart>
      <c:catAx>
        <c:axId val="-1390394912"/>
        <c:scaling>
          <c:orientation val="minMax"/>
        </c:scaling>
        <c:delete val="1"/>
        <c:axPos val="b"/>
        <c:numFmt formatCode="General" sourceLinked="1"/>
        <c:majorTickMark val="none"/>
        <c:minorTickMark val="none"/>
        <c:tickLblPos val="nextTo"/>
        <c:crossAx val="-1390388928"/>
        <c:crosses val="autoZero"/>
        <c:auto val="1"/>
        <c:lblAlgn val="ctr"/>
        <c:lblOffset val="100"/>
        <c:noMultiLvlLbl val="0"/>
      </c:catAx>
      <c:valAx>
        <c:axId val="-1390388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0394912"/>
        <c:crosses val="autoZero"/>
        <c:crossBetween val="between"/>
      </c:valAx>
      <c:valAx>
        <c:axId val="-139038784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5296064"/>
        <c:crosses val="max"/>
        <c:crossBetween val="between"/>
      </c:valAx>
      <c:catAx>
        <c:axId val="-1385296064"/>
        <c:scaling>
          <c:orientation val="minMax"/>
        </c:scaling>
        <c:delete val="1"/>
        <c:axPos val="b"/>
        <c:numFmt formatCode="General" sourceLinked="1"/>
        <c:majorTickMark val="out"/>
        <c:minorTickMark val="none"/>
        <c:tickLblPos val="nextTo"/>
        <c:crossAx val="-139038784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0.35635173429735101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0.14915427950634097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1.5571494348677355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0.14915427950634097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0.43036154778762103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85292800"/>
        <c:axId val="-13852987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6.7111356032548901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385286272"/>
        <c:axId val="-1385298240"/>
      </c:scatterChart>
      <c:catAx>
        <c:axId val="-1385292800"/>
        <c:scaling>
          <c:orientation val="minMax"/>
        </c:scaling>
        <c:delete val="1"/>
        <c:axPos val="l"/>
        <c:numFmt formatCode="General" sourceLinked="1"/>
        <c:majorTickMark val="out"/>
        <c:minorTickMark val="none"/>
        <c:tickLblPos val="nextTo"/>
        <c:crossAx val="-1385298784"/>
        <c:crosses val="autoZero"/>
        <c:auto val="1"/>
        <c:lblAlgn val="ctr"/>
        <c:lblOffset val="100"/>
        <c:noMultiLvlLbl val="0"/>
      </c:catAx>
      <c:valAx>
        <c:axId val="-13852987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5292800"/>
        <c:crosses val="autoZero"/>
        <c:crossBetween val="between"/>
      </c:valAx>
      <c:valAx>
        <c:axId val="-1385298240"/>
        <c:scaling>
          <c:orientation val="minMax"/>
          <c:min val="0"/>
        </c:scaling>
        <c:delete val="1"/>
        <c:axPos val="r"/>
        <c:numFmt formatCode="#;;0" sourceLinked="0"/>
        <c:majorTickMark val="out"/>
        <c:minorTickMark val="none"/>
        <c:tickLblPos val="nextTo"/>
        <c:crossAx val="-1385286272"/>
        <c:crosses val="max"/>
        <c:crossBetween val="midCat"/>
        <c:majorUnit val="1"/>
      </c:valAx>
      <c:valAx>
        <c:axId val="-13852862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52982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0.20862309755894159</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0.43342940118742757</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0.12083687650488617</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1.2615197806159308</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0.12083687650488617</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0.18825501360172758</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385292256"/>
        <c:axId val="-13852933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6.2754456736888997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385295520"/>
        <c:axId val="-1385290080"/>
      </c:scatterChart>
      <c:catAx>
        <c:axId val="-1385292256"/>
        <c:scaling>
          <c:orientation val="minMax"/>
        </c:scaling>
        <c:delete val="1"/>
        <c:axPos val="l"/>
        <c:numFmt formatCode="General" sourceLinked="1"/>
        <c:majorTickMark val="out"/>
        <c:minorTickMark val="none"/>
        <c:tickLblPos val="nextTo"/>
        <c:crossAx val="-1385293344"/>
        <c:crosses val="autoZero"/>
        <c:auto val="1"/>
        <c:lblAlgn val="ctr"/>
        <c:lblOffset val="100"/>
        <c:noMultiLvlLbl val="0"/>
      </c:catAx>
      <c:valAx>
        <c:axId val="-13852933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5292256"/>
        <c:crosses val="autoZero"/>
        <c:crossBetween val="between"/>
      </c:valAx>
      <c:valAx>
        <c:axId val="-1385290080"/>
        <c:scaling>
          <c:orientation val="minMax"/>
          <c:min val="0"/>
        </c:scaling>
        <c:delete val="1"/>
        <c:axPos val="r"/>
        <c:numFmt formatCode="#;;0" sourceLinked="0"/>
        <c:majorTickMark val="out"/>
        <c:minorTickMark val="none"/>
        <c:tickLblPos val="nextTo"/>
        <c:crossAx val="-1385295520"/>
        <c:crosses val="max"/>
        <c:crossBetween val="midCat"/>
        <c:majorUnit val="1"/>
      </c:valAx>
      <c:valAx>
        <c:axId val="-138529552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52900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385288448"/>
        <c:axId val="-13852949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7.224467608545603</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385294432"/>
        <c:axId val="-1385291168"/>
      </c:barChart>
      <c:catAx>
        <c:axId val="-1385288448"/>
        <c:scaling>
          <c:orientation val="minMax"/>
        </c:scaling>
        <c:delete val="1"/>
        <c:axPos val="b"/>
        <c:numFmt formatCode="General" sourceLinked="1"/>
        <c:majorTickMark val="none"/>
        <c:minorTickMark val="none"/>
        <c:tickLblPos val="nextTo"/>
        <c:crossAx val="-1385294976"/>
        <c:crosses val="autoZero"/>
        <c:auto val="1"/>
        <c:lblAlgn val="ctr"/>
        <c:lblOffset val="100"/>
        <c:noMultiLvlLbl val="0"/>
      </c:catAx>
      <c:valAx>
        <c:axId val="-13852949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5288448"/>
        <c:crosses val="autoZero"/>
        <c:crossBetween val="between"/>
      </c:valAx>
      <c:valAx>
        <c:axId val="-13852911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5294432"/>
        <c:crosses val="max"/>
        <c:crossBetween val="between"/>
      </c:valAx>
      <c:catAx>
        <c:axId val="-1385294432"/>
        <c:scaling>
          <c:orientation val="minMax"/>
        </c:scaling>
        <c:delete val="1"/>
        <c:axPos val="b"/>
        <c:numFmt formatCode="General" sourceLinked="1"/>
        <c:majorTickMark val="out"/>
        <c:minorTickMark val="none"/>
        <c:tickLblPos val="nextTo"/>
        <c:crossAx val="-13852911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0.16311193698960569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6.3337469282658709E-2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0.66123415852276413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6.3337469282657821E-2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9.0190348417083399E-2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85288992"/>
        <c:axId val="-1385293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8.0222036445752405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385299872"/>
        <c:axId val="-1385291712"/>
      </c:scatterChart>
      <c:catAx>
        <c:axId val="-1385288992"/>
        <c:scaling>
          <c:orientation val="minMax"/>
        </c:scaling>
        <c:delete val="1"/>
        <c:axPos val="l"/>
        <c:numFmt formatCode="General" sourceLinked="1"/>
        <c:majorTickMark val="out"/>
        <c:minorTickMark val="none"/>
        <c:tickLblPos val="nextTo"/>
        <c:crossAx val="-1385293888"/>
        <c:crosses val="autoZero"/>
        <c:auto val="1"/>
        <c:lblAlgn val="ctr"/>
        <c:lblOffset val="100"/>
        <c:noMultiLvlLbl val="0"/>
      </c:catAx>
      <c:valAx>
        <c:axId val="-1385293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5288992"/>
        <c:crosses val="autoZero"/>
        <c:crossBetween val="between"/>
      </c:valAx>
      <c:valAx>
        <c:axId val="-1385291712"/>
        <c:scaling>
          <c:orientation val="minMax"/>
          <c:min val="0"/>
        </c:scaling>
        <c:delete val="1"/>
        <c:axPos val="r"/>
        <c:numFmt formatCode="#;;0" sourceLinked="0"/>
        <c:majorTickMark val="out"/>
        <c:minorTickMark val="none"/>
        <c:tickLblPos val="nextTo"/>
        <c:crossAx val="-1385299872"/>
        <c:crosses val="max"/>
        <c:crossBetween val="midCat"/>
        <c:majorUnit val="1"/>
      </c:valAx>
      <c:valAx>
        <c:axId val="-138529987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529171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0.40816326530612246</c:v>
                </c:pt>
                <c:pt idx="1">
                  <c:v>0.5860058309037901</c:v>
                </c:pt>
                <c:pt idx="2">
                  <c:v>0</c:v>
                </c:pt>
                <c:pt idx="3">
                  <c:v>5.8309037900874635E-3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510156832"/>
        <c:axId val="-1510157376"/>
      </c:barChart>
      <c:catAx>
        <c:axId val="-1510156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10157376"/>
        <c:crosses val="autoZero"/>
        <c:auto val="1"/>
        <c:lblAlgn val="ctr"/>
        <c:lblOffset val="100"/>
        <c:noMultiLvlLbl val="0"/>
      </c:catAx>
      <c:valAx>
        <c:axId val="-1510157376"/>
        <c:scaling>
          <c:orientation val="minMax"/>
        </c:scaling>
        <c:delete val="1"/>
        <c:axPos val="t"/>
        <c:numFmt formatCode="0%" sourceLinked="1"/>
        <c:majorTickMark val="none"/>
        <c:minorTickMark val="none"/>
        <c:tickLblPos val="nextTo"/>
        <c:crossAx val="-15101568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2.1303617215594706E-2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0.10840551028090584</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1.1317380877649263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0.10840551028090584</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0.20256882846611735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385285728"/>
        <c:axId val="-13852906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6.0537016906713799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385284640"/>
        <c:axId val="-1385289536"/>
      </c:scatterChart>
      <c:catAx>
        <c:axId val="-1385285728"/>
        <c:scaling>
          <c:orientation val="minMax"/>
        </c:scaling>
        <c:delete val="1"/>
        <c:axPos val="l"/>
        <c:numFmt formatCode="General" sourceLinked="1"/>
        <c:majorTickMark val="out"/>
        <c:minorTickMark val="none"/>
        <c:tickLblPos val="nextTo"/>
        <c:crossAx val="-1385290624"/>
        <c:crosses val="autoZero"/>
        <c:auto val="1"/>
        <c:lblAlgn val="ctr"/>
        <c:lblOffset val="100"/>
        <c:noMultiLvlLbl val="0"/>
      </c:catAx>
      <c:valAx>
        <c:axId val="-13852906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5285728"/>
        <c:crosses val="autoZero"/>
        <c:crossBetween val="between"/>
      </c:valAx>
      <c:valAx>
        <c:axId val="-1385289536"/>
        <c:scaling>
          <c:orientation val="minMax"/>
          <c:min val="0"/>
        </c:scaling>
        <c:delete val="1"/>
        <c:axPos val="r"/>
        <c:numFmt formatCode="#;;0" sourceLinked="0"/>
        <c:majorTickMark val="out"/>
        <c:minorTickMark val="none"/>
        <c:tickLblPos val="nextTo"/>
        <c:crossAx val="-1385284640"/>
        <c:crosses val="max"/>
        <c:crossBetween val="midCat"/>
        <c:majorUnit val="1"/>
      </c:valAx>
      <c:valAx>
        <c:axId val="-13852846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528953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0.13186225622802272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0.12416348012671108</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1.2962490486389306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0.12416348012671108</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0.26116164428858468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385287904"/>
        <c:axId val="-13852873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7.5974974903901904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385285184"/>
        <c:axId val="-1385286816"/>
      </c:scatterChart>
      <c:catAx>
        <c:axId val="-1385287904"/>
        <c:scaling>
          <c:orientation val="minMax"/>
        </c:scaling>
        <c:delete val="1"/>
        <c:axPos val="l"/>
        <c:numFmt formatCode="General" sourceLinked="1"/>
        <c:majorTickMark val="out"/>
        <c:minorTickMark val="none"/>
        <c:tickLblPos val="nextTo"/>
        <c:crossAx val="-1385287360"/>
        <c:crosses val="autoZero"/>
        <c:auto val="1"/>
        <c:lblAlgn val="ctr"/>
        <c:lblOffset val="100"/>
        <c:noMultiLvlLbl val="0"/>
      </c:catAx>
      <c:valAx>
        <c:axId val="-13852873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5287904"/>
        <c:crosses val="autoZero"/>
        <c:crossBetween val="between"/>
      </c:valAx>
      <c:valAx>
        <c:axId val="-1385286816"/>
        <c:scaling>
          <c:orientation val="minMax"/>
          <c:min val="0"/>
        </c:scaling>
        <c:delete val="1"/>
        <c:axPos val="r"/>
        <c:numFmt formatCode="#;;0" sourceLinked="0"/>
        <c:majorTickMark val="out"/>
        <c:minorTickMark val="none"/>
        <c:tickLblPos val="nextTo"/>
        <c:crossAx val="-1385285184"/>
        <c:crosses val="max"/>
        <c:crossBetween val="midCat"/>
        <c:majorUnit val="1"/>
      </c:valAx>
      <c:valAx>
        <c:axId val="-13852851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52868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385299328"/>
        <c:axId val="-13852976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7.6548518015039448</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385296608"/>
        <c:axId val="-1385297152"/>
      </c:barChart>
      <c:catAx>
        <c:axId val="-1385299328"/>
        <c:scaling>
          <c:orientation val="minMax"/>
        </c:scaling>
        <c:delete val="1"/>
        <c:axPos val="b"/>
        <c:numFmt formatCode="General" sourceLinked="1"/>
        <c:majorTickMark val="none"/>
        <c:minorTickMark val="none"/>
        <c:tickLblPos val="nextTo"/>
        <c:crossAx val="-1385297696"/>
        <c:crosses val="autoZero"/>
        <c:auto val="1"/>
        <c:lblAlgn val="ctr"/>
        <c:lblOffset val="100"/>
        <c:noMultiLvlLbl val="0"/>
      </c:catAx>
      <c:valAx>
        <c:axId val="-13852976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5299328"/>
        <c:crosses val="autoZero"/>
        <c:crossBetween val="between"/>
      </c:valAx>
      <c:valAx>
        <c:axId val="-138529715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5296608"/>
        <c:crosses val="max"/>
        <c:crossBetween val="between"/>
      </c:valAx>
      <c:catAx>
        <c:axId val="-1385296608"/>
        <c:scaling>
          <c:orientation val="minMax"/>
        </c:scaling>
        <c:delete val="1"/>
        <c:axPos val="b"/>
        <c:numFmt formatCode="General" sourceLinked="1"/>
        <c:majorTickMark val="out"/>
        <c:minorTickMark val="none"/>
        <c:tickLblPos val="nextTo"/>
        <c:crossAx val="-138529715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0.23049192064614221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8.3610805191968396E-2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0.87288489800236757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8.361080519196662E-2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0.29990332649559903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8.6993037375355797E-2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82057760"/>
        <c:axId val="-13820452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8.1475303277465603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382050144"/>
        <c:axId val="-1382049600"/>
      </c:scatterChart>
      <c:catAx>
        <c:axId val="-1382057760"/>
        <c:scaling>
          <c:orientation val="minMax"/>
        </c:scaling>
        <c:delete val="1"/>
        <c:axPos val="l"/>
        <c:numFmt formatCode="General" sourceLinked="1"/>
        <c:majorTickMark val="out"/>
        <c:minorTickMark val="none"/>
        <c:tickLblPos val="nextTo"/>
        <c:crossAx val="-1382045248"/>
        <c:crosses val="autoZero"/>
        <c:auto val="1"/>
        <c:lblAlgn val="ctr"/>
        <c:lblOffset val="100"/>
        <c:noMultiLvlLbl val="0"/>
      </c:catAx>
      <c:valAx>
        <c:axId val="-13820452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2057760"/>
        <c:crosses val="autoZero"/>
        <c:crossBetween val="between"/>
      </c:valAx>
      <c:valAx>
        <c:axId val="-1382049600"/>
        <c:scaling>
          <c:orientation val="minMax"/>
          <c:min val="0"/>
        </c:scaling>
        <c:delete val="1"/>
        <c:axPos val="r"/>
        <c:numFmt formatCode="#;;0" sourceLinked="0"/>
        <c:majorTickMark val="out"/>
        <c:minorTickMark val="none"/>
        <c:tickLblPos val="nextTo"/>
        <c:crossAx val="-1382050144"/>
        <c:crosses val="max"/>
        <c:crossBetween val="midCat"/>
        <c:majorUnit val="1"/>
      </c:valAx>
      <c:valAx>
        <c:axId val="-13820501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20496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0.14010921399571696</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0.13263887403057772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1.3847309538941239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0.13263887403057772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0.47576194790936199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0.35209363630342239</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382045792"/>
        <c:axId val="-13820599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7.1621732752613303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382044704"/>
        <c:axId val="-1382059392"/>
      </c:scatterChart>
      <c:catAx>
        <c:axId val="-1382045792"/>
        <c:scaling>
          <c:orientation val="minMax"/>
        </c:scaling>
        <c:delete val="1"/>
        <c:axPos val="l"/>
        <c:numFmt formatCode="General" sourceLinked="1"/>
        <c:majorTickMark val="out"/>
        <c:minorTickMark val="none"/>
        <c:tickLblPos val="nextTo"/>
        <c:crossAx val="-1382059936"/>
        <c:crosses val="autoZero"/>
        <c:auto val="1"/>
        <c:lblAlgn val="ctr"/>
        <c:lblOffset val="100"/>
        <c:noMultiLvlLbl val="0"/>
      </c:catAx>
      <c:valAx>
        <c:axId val="-13820599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2045792"/>
        <c:crosses val="autoZero"/>
        <c:crossBetween val="between"/>
      </c:valAx>
      <c:valAx>
        <c:axId val="-1382059392"/>
        <c:scaling>
          <c:orientation val="minMax"/>
          <c:min val="0"/>
        </c:scaling>
        <c:delete val="1"/>
        <c:axPos val="r"/>
        <c:numFmt formatCode="#;;0" sourceLinked="0"/>
        <c:majorTickMark val="out"/>
        <c:minorTickMark val="none"/>
        <c:tickLblPos val="nextTo"/>
        <c:crossAx val="-1382044704"/>
        <c:crosses val="max"/>
        <c:crossBetween val="midCat"/>
        <c:majorUnit val="1"/>
      </c:valAx>
      <c:valAx>
        <c:axId val="-13820447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20593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382046336"/>
        <c:axId val="-13820479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4.9071326870599723</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382047424"/>
        <c:axId val="-1382058848"/>
      </c:barChart>
      <c:catAx>
        <c:axId val="-1382046336"/>
        <c:scaling>
          <c:orientation val="minMax"/>
        </c:scaling>
        <c:delete val="1"/>
        <c:axPos val="b"/>
        <c:numFmt formatCode="General" sourceLinked="1"/>
        <c:majorTickMark val="none"/>
        <c:minorTickMark val="none"/>
        <c:tickLblPos val="nextTo"/>
        <c:crossAx val="-1382047968"/>
        <c:crosses val="autoZero"/>
        <c:auto val="1"/>
        <c:lblAlgn val="ctr"/>
        <c:lblOffset val="100"/>
        <c:noMultiLvlLbl val="0"/>
      </c:catAx>
      <c:valAx>
        <c:axId val="-13820479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2046336"/>
        <c:crosses val="autoZero"/>
        <c:crossBetween val="between"/>
      </c:valAx>
      <c:valAx>
        <c:axId val="-13820588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2047424"/>
        <c:crosses val="max"/>
        <c:crossBetween val="between"/>
      </c:valAx>
      <c:catAx>
        <c:axId val="-1382047424"/>
        <c:scaling>
          <c:orientation val="minMax"/>
        </c:scaling>
        <c:delete val="1"/>
        <c:axPos val="b"/>
        <c:numFmt formatCode="General" sourceLinked="1"/>
        <c:majorTickMark val="out"/>
        <c:minorTickMark val="none"/>
        <c:tickLblPos val="nextTo"/>
        <c:crossAx val="-13820588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0.25914143420191804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0.14434648237310421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1.506956717543384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0.14434648237310466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0.19702697451021933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82058304"/>
        <c:axId val="-13820468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4.4931223953613602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382057216"/>
        <c:axId val="-1382054496"/>
      </c:scatterChart>
      <c:catAx>
        <c:axId val="-1382058304"/>
        <c:scaling>
          <c:orientation val="minMax"/>
        </c:scaling>
        <c:delete val="1"/>
        <c:axPos val="l"/>
        <c:numFmt formatCode="General" sourceLinked="1"/>
        <c:majorTickMark val="out"/>
        <c:minorTickMark val="none"/>
        <c:tickLblPos val="nextTo"/>
        <c:crossAx val="-1382046880"/>
        <c:crosses val="autoZero"/>
        <c:auto val="1"/>
        <c:lblAlgn val="ctr"/>
        <c:lblOffset val="100"/>
        <c:noMultiLvlLbl val="0"/>
      </c:catAx>
      <c:valAx>
        <c:axId val="-13820468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2058304"/>
        <c:crosses val="autoZero"/>
        <c:crossBetween val="between"/>
      </c:valAx>
      <c:valAx>
        <c:axId val="-1382054496"/>
        <c:scaling>
          <c:orientation val="minMax"/>
          <c:min val="0"/>
        </c:scaling>
        <c:delete val="1"/>
        <c:axPos val="r"/>
        <c:numFmt formatCode="#;;0" sourceLinked="0"/>
        <c:majorTickMark val="out"/>
        <c:minorTickMark val="none"/>
        <c:tickLblPos val="nextTo"/>
        <c:crossAx val="-1382057216"/>
        <c:crosses val="max"/>
        <c:crossBetween val="midCat"/>
        <c:majorUnit val="1"/>
      </c:valAx>
      <c:valAx>
        <c:axId val="-138205721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20544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6.5820483719343237E-2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0.47031552180270708</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0.13112045115238846</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1.3688788353059897</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0.13112045115238757</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0.16583679506512361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382056672"/>
        <c:axId val="-1382049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4.2904826278082897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382055584"/>
        <c:axId val="-1382056128"/>
      </c:scatterChart>
      <c:catAx>
        <c:axId val="-1382056672"/>
        <c:scaling>
          <c:orientation val="minMax"/>
        </c:scaling>
        <c:delete val="1"/>
        <c:axPos val="l"/>
        <c:numFmt formatCode="General" sourceLinked="1"/>
        <c:majorTickMark val="out"/>
        <c:minorTickMark val="none"/>
        <c:tickLblPos val="nextTo"/>
        <c:crossAx val="-1382049056"/>
        <c:crosses val="autoZero"/>
        <c:auto val="1"/>
        <c:lblAlgn val="ctr"/>
        <c:lblOffset val="100"/>
        <c:noMultiLvlLbl val="0"/>
      </c:catAx>
      <c:valAx>
        <c:axId val="-1382049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2056672"/>
        <c:crosses val="autoZero"/>
        <c:crossBetween val="between"/>
      </c:valAx>
      <c:valAx>
        <c:axId val="-1382056128"/>
        <c:scaling>
          <c:orientation val="minMax"/>
          <c:min val="0"/>
        </c:scaling>
        <c:delete val="1"/>
        <c:axPos val="r"/>
        <c:numFmt formatCode="#;;0" sourceLinked="0"/>
        <c:majorTickMark val="out"/>
        <c:minorTickMark val="none"/>
        <c:tickLblPos val="nextTo"/>
        <c:crossAx val="-1382055584"/>
        <c:crosses val="max"/>
        <c:crossBetween val="midCat"/>
        <c:majorUnit val="1"/>
      </c:valAx>
      <c:valAx>
        <c:axId val="-13820555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820561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9.9921710568455779E-2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0.56134620280405123</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0.15649912442231395</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1.633828569706854</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0.15649912442231351</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0.50914491503516146</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382051776"/>
        <c:axId val="-13820550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4.2792858414047696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382051232"/>
        <c:axId val="-1382048512"/>
      </c:scatterChart>
      <c:catAx>
        <c:axId val="-1382051776"/>
        <c:scaling>
          <c:orientation val="minMax"/>
        </c:scaling>
        <c:delete val="1"/>
        <c:axPos val="l"/>
        <c:numFmt formatCode="General" sourceLinked="1"/>
        <c:majorTickMark val="out"/>
        <c:minorTickMark val="none"/>
        <c:tickLblPos val="nextTo"/>
        <c:crossAx val="-1382055040"/>
        <c:crosses val="autoZero"/>
        <c:auto val="1"/>
        <c:lblAlgn val="ctr"/>
        <c:lblOffset val="100"/>
        <c:noMultiLvlLbl val="0"/>
      </c:catAx>
      <c:valAx>
        <c:axId val="-13820550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2051776"/>
        <c:crosses val="autoZero"/>
        <c:crossBetween val="between"/>
      </c:valAx>
      <c:valAx>
        <c:axId val="-1382048512"/>
        <c:scaling>
          <c:orientation val="minMax"/>
          <c:min val="0"/>
        </c:scaling>
        <c:delete val="1"/>
        <c:axPos val="r"/>
        <c:numFmt formatCode="#;;0" sourceLinked="0"/>
        <c:majorTickMark val="out"/>
        <c:minorTickMark val="none"/>
        <c:tickLblPos val="nextTo"/>
        <c:crossAx val="-1382051232"/>
        <c:crosses val="max"/>
        <c:crossBetween val="midCat"/>
        <c:majorUnit val="1"/>
      </c:valAx>
      <c:valAx>
        <c:axId val="-13820512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820485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2.4747101286465067E-2</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0.39868822867581866</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0.11115129735192752</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1.1604037137198748</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0.11115129735192752</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0.21214585794516605</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382053952"/>
        <c:axId val="-13820534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6.5656398836654697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382052320"/>
        <c:axId val="-1382052864"/>
      </c:scatterChart>
      <c:catAx>
        <c:axId val="-1382053952"/>
        <c:scaling>
          <c:orientation val="minMax"/>
        </c:scaling>
        <c:delete val="1"/>
        <c:axPos val="l"/>
        <c:numFmt formatCode="General" sourceLinked="1"/>
        <c:majorTickMark val="out"/>
        <c:minorTickMark val="none"/>
        <c:tickLblPos val="nextTo"/>
        <c:crossAx val="-1382053408"/>
        <c:crosses val="autoZero"/>
        <c:auto val="1"/>
        <c:lblAlgn val="ctr"/>
        <c:lblOffset val="100"/>
        <c:noMultiLvlLbl val="0"/>
      </c:catAx>
      <c:valAx>
        <c:axId val="-13820534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2053952"/>
        <c:crosses val="autoZero"/>
        <c:crossBetween val="between"/>
      </c:valAx>
      <c:valAx>
        <c:axId val="-1382052864"/>
        <c:scaling>
          <c:orientation val="minMax"/>
          <c:min val="0"/>
        </c:scaling>
        <c:delete val="1"/>
        <c:axPos val="r"/>
        <c:numFmt formatCode="#;;0" sourceLinked="0"/>
        <c:majorTickMark val="out"/>
        <c:minorTickMark val="none"/>
        <c:tickLblPos val="nextTo"/>
        <c:crossAx val="-1382052320"/>
        <c:crosses val="max"/>
        <c:crossBetween val="midCat"/>
        <c:majorUnit val="1"/>
      </c:valAx>
      <c:valAx>
        <c:axId val="-13820523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820528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0.88629737609329451</c:v>
                </c:pt>
                <c:pt idx="1">
                  <c:v>1.7492711370262391E-2</c:v>
                </c:pt>
                <c:pt idx="2">
                  <c:v>1.7492711370262391E-2</c:v>
                </c:pt>
                <c:pt idx="3">
                  <c:v>5.2478134110787174E-2</c:v>
                </c:pt>
                <c:pt idx="4">
                  <c:v>2.9154518950437317E-3</c:v>
                </c:pt>
                <c:pt idx="5">
                  <c:v>2.3323615160349854E-2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510152480"/>
        <c:axId val="-1510150848"/>
      </c:barChart>
      <c:valAx>
        <c:axId val="-1510150848"/>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10152480"/>
        <c:crosses val="autoZero"/>
        <c:crossBetween val="between"/>
      </c:valAx>
      <c:catAx>
        <c:axId val="-15101524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101508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382050688"/>
        <c:axId val="-13841237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1.8039324191556101</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384116688"/>
        <c:axId val="-1384119408"/>
      </c:barChart>
      <c:catAx>
        <c:axId val="-1382050688"/>
        <c:scaling>
          <c:orientation val="minMax"/>
        </c:scaling>
        <c:delete val="1"/>
        <c:axPos val="b"/>
        <c:numFmt formatCode="General" sourceLinked="1"/>
        <c:majorTickMark val="none"/>
        <c:minorTickMark val="none"/>
        <c:tickLblPos val="nextTo"/>
        <c:crossAx val="-1384123760"/>
        <c:crosses val="autoZero"/>
        <c:auto val="1"/>
        <c:lblAlgn val="ctr"/>
        <c:lblOffset val="100"/>
        <c:noMultiLvlLbl val="0"/>
      </c:catAx>
      <c:valAx>
        <c:axId val="-13841237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2050688"/>
        <c:crosses val="autoZero"/>
        <c:crossBetween val="between"/>
      </c:valAx>
      <c:valAx>
        <c:axId val="-13841194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4116688"/>
        <c:crosses val="max"/>
        <c:crossBetween val="between"/>
      </c:valAx>
      <c:catAx>
        <c:axId val="-1384116688"/>
        <c:scaling>
          <c:orientation val="minMax"/>
        </c:scaling>
        <c:delete val="1"/>
        <c:axPos val="b"/>
        <c:numFmt formatCode="General" sourceLinked="1"/>
        <c:majorTickMark val="out"/>
        <c:minorTickMark val="none"/>
        <c:tickLblPos val="nextTo"/>
        <c:crossAx val="-13841194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4.9948256714897665E-2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1.3666966848899151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0.13091143006180106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0.43303647602123618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84117776"/>
        <c:axId val="-1384116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1.8039324191556101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384120496"/>
        <c:axId val="-1384121040"/>
      </c:scatterChart>
      <c:catAx>
        <c:axId val="-1384117776"/>
        <c:scaling>
          <c:orientation val="minMax"/>
        </c:scaling>
        <c:delete val="1"/>
        <c:axPos val="l"/>
        <c:numFmt formatCode="General" sourceLinked="1"/>
        <c:majorTickMark val="out"/>
        <c:minorTickMark val="none"/>
        <c:tickLblPos val="nextTo"/>
        <c:crossAx val="-1384116144"/>
        <c:crosses val="autoZero"/>
        <c:auto val="1"/>
        <c:lblAlgn val="ctr"/>
        <c:lblOffset val="100"/>
        <c:noMultiLvlLbl val="0"/>
      </c:catAx>
      <c:valAx>
        <c:axId val="-1384116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4117776"/>
        <c:crosses val="autoZero"/>
        <c:crossBetween val="between"/>
      </c:valAx>
      <c:valAx>
        <c:axId val="-1384121040"/>
        <c:scaling>
          <c:orientation val="minMax"/>
          <c:min val="0"/>
        </c:scaling>
        <c:delete val="1"/>
        <c:axPos val="r"/>
        <c:numFmt formatCode="#;;0" sourceLinked="0"/>
        <c:majorTickMark val="out"/>
        <c:minorTickMark val="none"/>
        <c:tickLblPos val="nextTo"/>
        <c:crossAx val="-1384120496"/>
        <c:crosses val="max"/>
        <c:crossBetween val="midCat"/>
        <c:majorUnit val="1"/>
      </c:valAx>
      <c:valAx>
        <c:axId val="-13841204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41210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384115600"/>
        <c:axId val="-13841188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6.7771951844909326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384119952"/>
        <c:axId val="-1384115056"/>
      </c:barChart>
      <c:catAx>
        <c:axId val="-1384115600"/>
        <c:scaling>
          <c:orientation val="minMax"/>
        </c:scaling>
        <c:delete val="1"/>
        <c:axPos val="b"/>
        <c:numFmt formatCode="General" sourceLinked="1"/>
        <c:majorTickMark val="none"/>
        <c:minorTickMark val="none"/>
        <c:tickLblPos val="nextTo"/>
        <c:crossAx val="-1384118864"/>
        <c:crosses val="autoZero"/>
        <c:auto val="1"/>
        <c:lblAlgn val="ctr"/>
        <c:lblOffset val="100"/>
        <c:noMultiLvlLbl val="0"/>
      </c:catAx>
      <c:valAx>
        <c:axId val="-13841188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115600"/>
        <c:crosses val="autoZero"/>
        <c:crossBetween val="between"/>
      </c:valAx>
      <c:valAx>
        <c:axId val="-13841150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4119952"/>
        <c:crosses val="max"/>
        <c:crossBetween val="between"/>
      </c:valAx>
      <c:catAx>
        <c:axId val="-1384119952"/>
        <c:scaling>
          <c:orientation val="minMax"/>
        </c:scaling>
        <c:delete val="1"/>
        <c:axPos val="b"/>
        <c:numFmt formatCode="General" sourceLinked="1"/>
        <c:majorTickMark val="out"/>
        <c:minorTickMark val="none"/>
        <c:tickLblPos val="nextTo"/>
        <c:crossAx val="-13841150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1.6151558356394702E-2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0.39898315728093081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0.11123352124199215</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1.1612621194214725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0.10315114553154014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84124304"/>
        <c:axId val="-1384118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5.5482569745093899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384117232"/>
        <c:axId val="-1384111248"/>
      </c:scatterChart>
      <c:catAx>
        <c:axId val="-1384124304"/>
        <c:scaling>
          <c:orientation val="minMax"/>
        </c:scaling>
        <c:delete val="1"/>
        <c:axPos val="l"/>
        <c:numFmt formatCode="General" sourceLinked="1"/>
        <c:majorTickMark val="out"/>
        <c:minorTickMark val="none"/>
        <c:tickLblPos val="nextTo"/>
        <c:crossAx val="-1384118320"/>
        <c:crosses val="autoZero"/>
        <c:auto val="1"/>
        <c:lblAlgn val="ctr"/>
        <c:lblOffset val="100"/>
        <c:noMultiLvlLbl val="0"/>
      </c:catAx>
      <c:valAx>
        <c:axId val="-1384118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4124304"/>
        <c:crosses val="autoZero"/>
        <c:crossBetween val="between"/>
      </c:valAx>
      <c:valAx>
        <c:axId val="-1384111248"/>
        <c:scaling>
          <c:orientation val="minMax"/>
          <c:min val="0"/>
        </c:scaling>
        <c:delete val="1"/>
        <c:axPos val="r"/>
        <c:numFmt formatCode="#;;0" sourceLinked="0"/>
        <c:majorTickMark val="out"/>
        <c:minorTickMark val="none"/>
        <c:tickLblPos val="nextTo"/>
        <c:crossAx val="-1384117232"/>
        <c:crosses val="max"/>
        <c:crossBetween val="midCat"/>
        <c:majorUnit val="1"/>
      </c:valAx>
      <c:valAx>
        <c:axId val="-138411723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8411124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0.37787625985815687</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0.10575752846294773</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1.1040935347221303</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0.10575752846294773</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0.12928073209274782</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384114512"/>
        <c:axId val="-13841139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6.5876432541316703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384112880"/>
        <c:axId val="-1384113424"/>
      </c:scatterChart>
      <c:catAx>
        <c:axId val="-1384114512"/>
        <c:scaling>
          <c:orientation val="minMax"/>
        </c:scaling>
        <c:delete val="1"/>
        <c:axPos val="l"/>
        <c:numFmt formatCode="General" sourceLinked="1"/>
        <c:majorTickMark val="out"/>
        <c:minorTickMark val="none"/>
        <c:tickLblPos val="nextTo"/>
        <c:crossAx val="-1384113968"/>
        <c:crosses val="autoZero"/>
        <c:auto val="1"/>
        <c:lblAlgn val="ctr"/>
        <c:lblOffset val="100"/>
        <c:noMultiLvlLbl val="0"/>
      </c:catAx>
      <c:valAx>
        <c:axId val="-13841139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4114512"/>
        <c:crosses val="autoZero"/>
        <c:crossBetween val="between"/>
      </c:valAx>
      <c:valAx>
        <c:axId val="-1384113424"/>
        <c:scaling>
          <c:orientation val="minMax"/>
          <c:min val="0"/>
        </c:scaling>
        <c:delete val="1"/>
        <c:axPos val="r"/>
        <c:numFmt formatCode="#;;0" sourceLinked="0"/>
        <c:majorTickMark val="out"/>
        <c:minorTickMark val="none"/>
        <c:tickLblPos val="nextTo"/>
        <c:crossAx val="-1384112880"/>
        <c:crosses val="max"/>
        <c:crossBetween val="midCat"/>
        <c:majorUnit val="1"/>
      </c:valAx>
      <c:valAx>
        <c:axId val="-1384112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841134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9.3773455131594297E-2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7.7930086370835205E-2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0.81357900258155436</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7.7930086370834317E-2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0.10264098048136283</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384112336"/>
        <c:axId val="-13841232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8.1956853248317394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384110704"/>
        <c:axId val="-1384111792"/>
      </c:scatterChart>
      <c:catAx>
        <c:axId val="-1384112336"/>
        <c:scaling>
          <c:orientation val="minMax"/>
        </c:scaling>
        <c:delete val="1"/>
        <c:axPos val="l"/>
        <c:numFmt formatCode="General" sourceLinked="1"/>
        <c:majorTickMark val="out"/>
        <c:minorTickMark val="none"/>
        <c:tickLblPos val="nextTo"/>
        <c:crossAx val="-1384123216"/>
        <c:crosses val="autoZero"/>
        <c:auto val="1"/>
        <c:lblAlgn val="ctr"/>
        <c:lblOffset val="100"/>
        <c:noMultiLvlLbl val="0"/>
      </c:catAx>
      <c:valAx>
        <c:axId val="-13841232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4112336"/>
        <c:crosses val="autoZero"/>
        <c:crossBetween val="between"/>
      </c:valAx>
      <c:valAx>
        <c:axId val="-1384111792"/>
        <c:scaling>
          <c:orientation val="minMax"/>
          <c:min val="0"/>
        </c:scaling>
        <c:delete val="1"/>
        <c:axPos val="r"/>
        <c:numFmt formatCode="#;;0" sourceLinked="0"/>
        <c:majorTickMark val="out"/>
        <c:minorTickMark val="none"/>
        <c:tickLblPos val="nextTo"/>
        <c:crossAx val="-1384110704"/>
        <c:crosses val="max"/>
        <c:crossBetween val="midCat"/>
        <c:majorUnit val="1"/>
      </c:valAx>
      <c:valAx>
        <c:axId val="-13841107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3841117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384110160"/>
        <c:axId val="-1384109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6.6125109408124798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384122672"/>
        <c:axId val="-1384109072"/>
      </c:barChart>
      <c:catAx>
        <c:axId val="-1384110160"/>
        <c:scaling>
          <c:orientation val="minMax"/>
        </c:scaling>
        <c:delete val="1"/>
        <c:axPos val="b"/>
        <c:numFmt formatCode="General" sourceLinked="1"/>
        <c:majorTickMark val="none"/>
        <c:minorTickMark val="none"/>
        <c:tickLblPos val="nextTo"/>
        <c:crossAx val="-1384109616"/>
        <c:crosses val="autoZero"/>
        <c:auto val="1"/>
        <c:lblAlgn val="ctr"/>
        <c:lblOffset val="100"/>
        <c:noMultiLvlLbl val="0"/>
      </c:catAx>
      <c:valAx>
        <c:axId val="-1384109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4110160"/>
        <c:crosses val="autoZero"/>
        <c:crossBetween val="between"/>
      </c:valAx>
      <c:valAx>
        <c:axId val="-13841090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4122672"/>
        <c:crosses val="max"/>
        <c:crossBetween val="between"/>
      </c:valAx>
      <c:catAx>
        <c:axId val="-1384122672"/>
        <c:scaling>
          <c:orientation val="minMax"/>
        </c:scaling>
        <c:delete val="1"/>
        <c:axPos val="b"/>
        <c:numFmt formatCode="General" sourceLinked="1"/>
        <c:majorTickMark val="out"/>
        <c:minorTickMark val="none"/>
        <c:tickLblPos val="nextTo"/>
        <c:crossAx val="-13841090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0.30165091711239889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9.2566851013373252E-2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0.96638474082021375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9.2566851013373252E-2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6.4512004274250856E-2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84122128"/>
        <c:axId val="-13841215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6.6125109408124798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377507952"/>
        <c:axId val="-1377517200"/>
      </c:scatterChart>
      <c:catAx>
        <c:axId val="-1384122128"/>
        <c:scaling>
          <c:orientation val="minMax"/>
        </c:scaling>
        <c:delete val="1"/>
        <c:axPos val="l"/>
        <c:numFmt formatCode="General" sourceLinked="1"/>
        <c:majorTickMark val="out"/>
        <c:minorTickMark val="none"/>
        <c:tickLblPos val="nextTo"/>
        <c:crossAx val="-1384121584"/>
        <c:crosses val="autoZero"/>
        <c:auto val="1"/>
        <c:lblAlgn val="ctr"/>
        <c:lblOffset val="100"/>
        <c:noMultiLvlLbl val="0"/>
      </c:catAx>
      <c:valAx>
        <c:axId val="-13841215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4122128"/>
        <c:crosses val="autoZero"/>
        <c:crossBetween val="between"/>
      </c:valAx>
      <c:valAx>
        <c:axId val="-1377517200"/>
        <c:scaling>
          <c:orientation val="minMax"/>
          <c:min val="0"/>
        </c:scaling>
        <c:delete val="1"/>
        <c:axPos val="r"/>
        <c:numFmt formatCode="#;;0" sourceLinked="0"/>
        <c:majorTickMark val="out"/>
        <c:minorTickMark val="none"/>
        <c:tickLblPos val="nextTo"/>
        <c:crossAx val="-1377507952"/>
        <c:crosses val="max"/>
        <c:crossBetween val="midCat"/>
        <c:majorUnit val="1"/>
      </c:valAx>
      <c:valAx>
        <c:axId val="-13775079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75172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377516112"/>
        <c:axId val="-13775188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6.5222113136998798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377509584"/>
        <c:axId val="-1377519376"/>
      </c:barChart>
      <c:catAx>
        <c:axId val="-1377516112"/>
        <c:scaling>
          <c:orientation val="minMax"/>
        </c:scaling>
        <c:delete val="1"/>
        <c:axPos val="b"/>
        <c:numFmt formatCode="General" sourceLinked="1"/>
        <c:majorTickMark val="none"/>
        <c:minorTickMark val="none"/>
        <c:tickLblPos val="nextTo"/>
        <c:crossAx val="-1377518832"/>
        <c:crosses val="autoZero"/>
        <c:auto val="1"/>
        <c:lblAlgn val="ctr"/>
        <c:lblOffset val="100"/>
        <c:noMultiLvlLbl val="0"/>
      </c:catAx>
      <c:valAx>
        <c:axId val="-13775188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77516112"/>
        <c:crosses val="autoZero"/>
        <c:crossBetween val="between"/>
      </c:valAx>
      <c:valAx>
        <c:axId val="-13775193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7509584"/>
        <c:crosses val="max"/>
        <c:crossBetween val="between"/>
      </c:valAx>
      <c:catAx>
        <c:axId val="-1377509584"/>
        <c:scaling>
          <c:orientation val="minMax"/>
        </c:scaling>
        <c:delete val="1"/>
        <c:axPos val="b"/>
        <c:numFmt formatCode="General" sourceLinked="1"/>
        <c:majorTickMark val="out"/>
        <c:minorTickMark val="none"/>
        <c:tickLblPos val="nextTo"/>
        <c:crossAx val="-13775193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0.26458659260069251</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0.34561792245427903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9.6355692758884892E-2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1.0059397090206037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9.6355692758884892E-2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0.15615778245508505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377517744"/>
        <c:axId val="-13775182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6.5222113136998798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377515568"/>
        <c:axId val="-1377516656"/>
      </c:scatterChart>
      <c:catAx>
        <c:axId val="-1377517744"/>
        <c:scaling>
          <c:orientation val="minMax"/>
        </c:scaling>
        <c:delete val="1"/>
        <c:axPos val="l"/>
        <c:numFmt formatCode="General" sourceLinked="1"/>
        <c:majorTickMark val="out"/>
        <c:minorTickMark val="none"/>
        <c:tickLblPos val="nextTo"/>
        <c:crossAx val="-1377518288"/>
        <c:crosses val="autoZero"/>
        <c:auto val="1"/>
        <c:lblAlgn val="ctr"/>
        <c:lblOffset val="100"/>
        <c:noMultiLvlLbl val="0"/>
      </c:catAx>
      <c:valAx>
        <c:axId val="-13775182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77517744"/>
        <c:crosses val="autoZero"/>
        <c:crossBetween val="between"/>
      </c:valAx>
      <c:valAx>
        <c:axId val="-1377516656"/>
        <c:scaling>
          <c:orientation val="minMax"/>
          <c:min val="0"/>
        </c:scaling>
        <c:delete val="1"/>
        <c:axPos val="r"/>
        <c:numFmt formatCode="#;;0" sourceLinked="0"/>
        <c:majorTickMark val="out"/>
        <c:minorTickMark val="none"/>
        <c:tickLblPos val="nextTo"/>
        <c:crossAx val="-1377515568"/>
        <c:crosses val="max"/>
        <c:crossBetween val="midCat"/>
        <c:majorUnit val="1"/>
      </c:valAx>
      <c:valAx>
        <c:axId val="-13775155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775166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0.30368098159509205</c:v>
                </c:pt>
                <c:pt idx="1">
                  <c:v>3.0674846625766872E-3</c:v>
                </c:pt>
                <c:pt idx="2">
                  <c:v>0.59202453987730064</c:v>
                </c:pt>
                <c:pt idx="3">
                  <c:v>0</c:v>
                </c:pt>
                <c:pt idx="4">
                  <c:v>3.0674846625766872E-3</c:v>
                </c:pt>
                <c:pt idx="5">
                  <c:v>1.5337423312883436E-2</c:v>
                </c:pt>
                <c:pt idx="6">
                  <c:v>0</c:v>
                </c:pt>
                <c:pt idx="7">
                  <c:v>3.0674846625766871E-2</c:v>
                </c:pt>
                <c:pt idx="8">
                  <c:v>5.2147239263803685E-2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10154112"/>
        <c:axId val="-1510151392"/>
      </c:barChart>
      <c:valAx>
        <c:axId val="-1510151392"/>
        <c:scaling>
          <c:orientation val="minMax"/>
        </c:scaling>
        <c:delete val="1"/>
        <c:axPos val="t"/>
        <c:numFmt formatCode="0%" sourceLinked="1"/>
        <c:majorTickMark val="out"/>
        <c:minorTickMark val="none"/>
        <c:tickLblPos val="nextTo"/>
        <c:crossAx val="-1510154112"/>
        <c:crosses val="autoZero"/>
        <c:crossBetween val="between"/>
      </c:valAx>
      <c:catAx>
        <c:axId val="-15101541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10151392"/>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2">
                  <c:v>7.9473161614252703</c:v>
                </c:pt>
                <c:pt idx="3">
                  <c:v>7.7168038077870102</c:v>
                </c:pt>
                <c:pt idx="4">
                  <c:v>7.4170080823240596</c:v>
                </c:pt>
                <c:pt idx="5">
                  <c:v>7.6932082341988099</c:v>
                </c:pt>
                <c:pt idx="6">
                  <c:v>7.3360583693323003</c:v>
                </c:pt>
                <c:pt idx="7">
                  <c:v>7.0715652520386003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7510672"/>
        <c:axId val="-1377514480"/>
      </c:lineChart>
      <c:catAx>
        <c:axId val="-13775106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14480"/>
        <c:crosses val="autoZero"/>
        <c:auto val="1"/>
        <c:lblAlgn val="ctr"/>
        <c:lblOffset val="100"/>
        <c:noMultiLvlLbl val="0"/>
      </c:catAx>
      <c:valAx>
        <c:axId val="-13775144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10672"/>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2">
                  <c:v>7.5842244994952299</c:v>
                </c:pt>
                <c:pt idx="3">
                  <c:v>7.4768891883521604</c:v>
                </c:pt>
                <c:pt idx="4">
                  <c:v>7.19718142851994</c:v>
                </c:pt>
                <c:pt idx="5">
                  <c:v>7.3443286429061096</c:v>
                </c:pt>
                <c:pt idx="6">
                  <c:v>6.9732502731475599</c:v>
                </c:pt>
                <c:pt idx="7">
                  <c:v>6.8257783220897199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377509040"/>
        <c:axId val="-1377521552"/>
      </c:lineChart>
      <c:catAx>
        <c:axId val="-13775090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21552"/>
        <c:crosses val="autoZero"/>
        <c:auto val="1"/>
        <c:lblAlgn val="ctr"/>
        <c:lblOffset val="100"/>
        <c:noMultiLvlLbl val="0"/>
      </c:catAx>
      <c:valAx>
        <c:axId val="-13775215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09040"/>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7.1611350366121398</c:v>
                </c:pt>
                <c:pt idx="1">
                  <c:v>7.00733671721121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7515024"/>
        <c:axId val="-1377513936"/>
      </c:lineChart>
      <c:catAx>
        <c:axId val="-13775150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13936"/>
        <c:crosses val="autoZero"/>
        <c:auto val="1"/>
        <c:lblAlgn val="ctr"/>
        <c:lblOffset val="100"/>
        <c:noMultiLvlLbl val="0"/>
      </c:catAx>
      <c:valAx>
        <c:axId val="-13775139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150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2">
                  <c:v>7.3323340092039802</c:v>
                </c:pt>
                <c:pt idx="3">
                  <c:v>6.6373118970150102</c:v>
                </c:pt>
                <c:pt idx="4">
                  <c:v>6.6257484467018504</c:v>
                </c:pt>
                <c:pt idx="5">
                  <c:v>6.9595844831454299</c:v>
                </c:pt>
                <c:pt idx="6">
                  <c:v>6.8595203950494197</c:v>
                </c:pt>
                <c:pt idx="7">
                  <c:v>6.7018882964445297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7513392"/>
        <c:axId val="-1377511760"/>
      </c:lineChart>
      <c:catAx>
        <c:axId val="-13775133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11760"/>
        <c:crosses val="autoZero"/>
        <c:auto val="1"/>
        <c:lblAlgn val="ctr"/>
        <c:lblOffset val="100"/>
        <c:noMultiLvlLbl val="0"/>
      </c:catAx>
      <c:valAx>
        <c:axId val="-13775117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1339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9.7276907337552991</c:v>
                </c:pt>
                <c:pt idx="1">
                  <c:v>9.8800409423190505</c:v>
                </c:pt>
                <c:pt idx="2">
                  <c:v>9.7705820301373496</c:v>
                </c:pt>
                <c:pt idx="3">
                  <c:v>9.5196366396308694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377512848"/>
        <c:axId val="-1377521008"/>
      </c:lineChart>
      <c:catAx>
        <c:axId val="-13775128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21008"/>
        <c:crosses val="autoZero"/>
        <c:auto val="1"/>
        <c:lblAlgn val="ctr"/>
        <c:lblOffset val="100"/>
        <c:noMultiLvlLbl val="0"/>
      </c:catAx>
      <c:valAx>
        <c:axId val="-13775210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12848"/>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8.6063886787660202</c:v>
                </c:pt>
                <c:pt idx="1">
                  <c:v>8.5103043015191808</c:v>
                </c:pt>
                <c:pt idx="2">
                  <c:v>8.1296697319790105</c:v>
                </c:pt>
                <c:pt idx="3">
                  <c:v>8.3915763957059202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7511216"/>
        <c:axId val="-1377510128"/>
      </c:lineChart>
      <c:catAx>
        <c:axId val="-13775112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10128"/>
        <c:crosses val="autoZero"/>
        <c:auto val="1"/>
        <c:lblAlgn val="ctr"/>
        <c:lblOffset val="100"/>
        <c:noMultiLvlLbl val="0"/>
      </c:catAx>
      <c:valAx>
        <c:axId val="-13775101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112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2">
                  <c:v>5.9208153469443401</c:v>
                </c:pt>
                <c:pt idx="3">
                  <c:v>5.4579493237875303</c:v>
                </c:pt>
                <c:pt idx="4">
                  <c:v>5.69346498308016</c:v>
                </c:pt>
                <c:pt idx="5">
                  <c:v>5.6061123014467196</c:v>
                </c:pt>
                <c:pt idx="6">
                  <c:v>5.6509339313918199</c:v>
                </c:pt>
                <c:pt idx="7">
                  <c:v>5.8310615691818404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7520464"/>
        <c:axId val="-1377508496"/>
      </c:lineChart>
      <c:catAx>
        <c:axId val="-13775204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08496"/>
        <c:crosses val="autoZero"/>
        <c:auto val="1"/>
        <c:lblAlgn val="ctr"/>
        <c:lblOffset val="100"/>
        <c:noMultiLvlLbl val="0"/>
      </c:catAx>
      <c:valAx>
        <c:axId val="-13775084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20464"/>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2">
                  <c:v>7.8831646543167802</c:v>
                </c:pt>
                <c:pt idx="3">
                  <c:v>7.8400565679052301</c:v>
                </c:pt>
                <c:pt idx="4">
                  <c:v>7.24411148831833</c:v>
                </c:pt>
                <c:pt idx="5">
                  <c:v>7.7152279663706098</c:v>
                </c:pt>
                <c:pt idx="6">
                  <c:v>7.2140365113068796</c:v>
                </c:pt>
                <c:pt idx="7">
                  <c:v>7.2551745382105999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377507408"/>
        <c:axId val="-1377506864"/>
      </c:lineChart>
      <c:catAx>
        <c:axId val="-13775074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06864"/>
        <c:crosses val="autoZero"/>
        <c:auto val="1"/>
        <c:lblAlgn val="ctr"/>
        <c:lblOffset val="100"/>
        <c:noMultiLvlLbl val="0"/>
      </c:catAx>
      <c:valAx>
        <c:axId val="-13775068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0740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6.5814378672149898</c:v>
                </c:pt>
                <c:pt idx="1">
                  <c:v>6.6320189417226398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7506320"/>
        <c:axId val="-1377519920"/>
      </c:lineChart>
      <c:catAx>
        <c:axId val="-13775063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19920"/>
        <c:crosses val="autoZero"/>
        <c:auto val="1"/>
        <c:lblAlgn val="ctr"/>
        <c:lblOffset val="100"/>
        <c:noMultiLvlLbl val="0"/>
      </c:catAx>
      <c:valAx>
        <c:axId val="-13775199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7506320"/>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7.19793083802056</c:v>
                </c:pt>
                <c:pt idx="1">
                  <c:v>6.5059140426525603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50368"/>
        <c:axId val="-1375833504"/>
      </c:lineChart>
      <c:catAx>
        <c:axId val="-13758503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33504"/>
        <c:crosses val="autoZero"/>
        <c:auto val="1"/>
        <c:lblAlgn val="ctr"/>
        <c:lblOffset val="100"/>
        <c:noMultiLvlLbl val="0"/>
      </c:catAx>
      <c:valAx>
        <c:axId val="-13758335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50368"/>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28</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510144864"/>
        <c:axId val="-1510144320"/>
      </c:barChart>
      <c:valAx>
        <c:axId val="-1510144320"/>
        <c:scaling>
          <c:orientation val="minMax"/>
        </c:scaling>
        <c:delete val="1"/>
        <c:axPos val="t"/>
        <c:numFmt formatCode="General" sourceLinked="1"/>
        <c:majorTickMark val="out"/>
        <c:minorTickMark val="none"/>
        <c:tickLblPos val="nextTo"/>
        <c:crossAx val="-1510144864"/>
        <c:crosses val="autoZero"/>
        <c:crossBetween val="between"/>
      </c:valAx>
      <c:catAx>
        <c:axId val="-1510144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014432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7.5628151276428799</c:v>
                </c:pt>
                <c:pt idx="1">
                  <c:v>7.6450264126727401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32960"/>
        <c:axId val="-1375837856"/>
      </c:lineChart>
      <c:catAx>
        <c:axId val="-13758329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37856"/>
        <c:crosses val="autoZero"/>
        <c:auto val="1"/>
        <c:lblAlgn val="ctr"/>
        <c:lblOffset val="100"/>
        <c:noMultiLvlLbl val="0"/>
      </c:catAx>
      <c:valAx>
        <c:axId val="-1375837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3296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6.7106026176440103</c:v>
                </c:pt>
                <c:pt idx="1">
                  <c:v>6.7111356032548901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28064"/>
        <c:axId val="-1375849824"/>
      </c:lineChart>
      <c:catAx>
        <c:axId val="-13758280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49824"/>
        <c:crosses val="autoZero"/>
        <c:auto val="1"/>
        <c:lblAlgn val="ctr"/>
        <c:lblOffset val="100"/>
        <c:noMultiLvlLbl val="0"/>
      </c:catAx>
      <c:valAx>
        <c:axId val="-13758498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8064"/>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8.0495901752962205</c:v>
                </c:pt>
                <c:pt idx="1">
                  <c:v>7.2323301852090998</c:v>
                </c:pt>
                <c:pt idx="2">
                  <c:v>8.0222036445752405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25344"/>
        <c:axId val="-1375828608"/>
      </c:lineChart>
      <c:catAx>
        <c:axId val="-13758253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8608"/>
        <c:crosses val="autoZero"/>
        <c:auto val="1"/>
        <c:lblAlgn val="ctr"/>
        <c:lblOffset val="100"/>
        <c:noMultiLvlLbl val="0"/>
      </c:catAx>
      <c:valAx>
        <c:axId val="-13758286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53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6.5886189019139296</c:v>
                </c:pt>
                <c:pt idx="1">
                  <c:v>5.9236020831817999</c:v>
                </c:pt>
                <c:pt idx="2">
                  <c:v>6.0537016906713799</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375826432"/>
        <c:axId val="-1375838944"/>
      </c:lineChart>
      <c:catAx>
        <c:axId val="-13758264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38944"/>
        <c:crosses val="autoZero"/>
        <c:auto val="1"/>
        <c:lblAlgn val="ctr"/>
        <c:lblOffset val="100"/>
        <c:noMultiLvlLbl val="0"/>
      </c:catAx>
      <c:valAx>
        <c:axId val="-13758389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6432"/>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2">
                  <c:v>8.3354762377698197</c:v>
                </c:pt>
                <c:pt idx="3">
                  <c:v>7.7743722530920198</c:v>
                </c:pt>
                <c:pt idx="4">
                  <c:v>7.9452499644200101</c:v>
                </c:pt>
                <c:pt idx="5">
                  <c:v>7.9730612544752004</c:v>
                </c:pt>
                <c:pt idx="6">
                  <c:v>7.8834183257708297</c:v>
                </c:pt>
                <c:pt idx="7">
                  <c:v>7.5974974903901904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45472"/>
        <c:axId val="-1375831872"/>
      </c:lineChart>
      <c:catAx>
        <c:axId val="-13758454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31872"/>
        <c:crosses val="autoZero"/>
        <c:auto val="1"/>
        <c:lblAlgn val="ctr"/>
        <c:lblOffset val="100"/>
        <c:noMultiLvlLbl val="0"/>
      </c:catAx>
      <c:valAx>
        <c:axId val="-13758318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4547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7.5938465521521703</c:v>
                </c:pt>
                <c:pt idx="1">
                  <c:v>7.1014322096053704</c:v>
                </c:pt>
                <c:pt idx="2">
                  <c:v>7.0452405972731098</c:v>
                </c:pt>
                <c:pt idx="3">
                  <c:v>7.1621732752613303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375825888"/>
        <c:axId val="-1375827520"/>
      </c:lineChart>
      <c:catAx>
        <c:axId val="-13758258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7520"/>
        <c:crosses val="autoZero"/>
        <c:auto val="1"/>
        <c:lblAlgn val="ctr"/>
        <c:lblOffset val="100"/>
        <c:noMultiLvlLbl val="0"/>
      </c:catAx>
      <c:valAx>
        <c:axId val="-13758275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588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8.4248572224137401</c:v>
                </c:pt>
                <c:pt idx="1">
                  <c:v>8.57765378942109</c:v>
                </c:pt>
                <c:pt idx="2">
                  <c:v>7.9031401245021602</c:v>
                </c:pt>
                <c:pt idx="3">
                  <c:v>8.1475303277465603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375820992"/>
        <c:axId val="-1375834592"/>
      </c:lineChart>
      <c:catAx>
        <c:axId val="-13758209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34592"/>
        <c:crosses val="autoZero"/>
        <c:auto val="1"/>
        <c:lblAlgn val="ctr"/>
        <c:lblOffset val="100"/>
        <c:noMultiLvlLbl val="0"/>
      </c:catAx>
      <c:valAx>
        <c:axId val="-13758345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099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2">
                  <c:v>4.2519608709030203</c:v>
                </c:pt>
                <c:pt idx="3">
                  <c:v>4.2748625198927401</c:v>
                </c:pt>
                <c:pt idx="4">
                  <c:v>4.1286801682437</c:v>
                </c:pt>
                <c:pt idx="5">
                  <c:v>3.8142253840886799</c:v>
                </c:pt>
                <c:pt idx="6">
                  <c:v>4.2043258317601202</c:v>
                </c:pt>
                <c:pt idx="7">
                  <c:v>4.2904826278082897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24256"/>
        <c:axId val="-1375830240"/>
      </c:lineChart>
      <c:catAx>
        <c:axId val="-13758242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30240"/>
        <c:crosses val="autoZero"/>
        <c:auto val="1"/>
        <c:lblAlgn val="ctr"/>
        <c:lblOffset val="100"/>
        <c:noMultiLvlLbl val="0"/>
      </c:catAx>
      <c:valAx>
        <c:axId val="-13758302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425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4.6734231379617803</c:v>
                </c:pt>
                <c:pt idx="1">
                  <c:v>4.4931223953613602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23712"/>
        <c:axId val="-1375848192"/>
      </c:lineChart>
      <c:catAx>
        <c:axId val="-1375823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48192"/>
        <c:crosses val="autoZero"/>
        <c:auto val="1"/>
        <c:lblAlgn val="ctr"/>
        <c:lblOffset val="100"/>
        <c:noMultiLvlLbl val="0"/>
      </c:catAx>
      <c:valAx>
        <c:axId val="-137584819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371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4.3403114443542004</c:v>
                </c:pt>
                <c:pt idx="1">
                  <c:v>4.2792858414047696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19904"/>
        <c:axId val="-1375820448"/>
      </c:lineChart>
      <c:catAx>
        <c:axId val="-13758199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0448"/>
        <c:crosses val="autoZero"/>
        <c:auto val="1"/>
        <c:lblAlgn val="ctr"/>
        <c:lblOffset val="100"/>
        <c:noMultiLvlLbl val="0"/>
      </c:catAx>
      <c:valAx>
        <c:axId val="-13758204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1990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23</c:v>
                </c:pt>
                <c:pt idx="2">
                  <c:v>1</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510155744"/>
        <c:axId val="-1510143776"/>
      </c:barChart>
      <c:valAx>
        <c:axId val="-1510143776"/>
        <c:scaling>
          <c:orientation val="minMax"/>
        </c:scaling>
        <c:delete val="1"/>
        <c:axPos val="t"/>
        <c:numFmt formatCode="0" sourceLinked="1"/>
        <c:majorTickMark val="out"/>
        <c:minorTickMark val="none"/>
        <c:tickLblPos val="nextTo"/>
        <c:crossAx val="-1510155744"/>
        <c:crosses val="autoZero"/>
        <c:crossBetween val="between"/>
      </c:valAx>
      <c:catAx>
        <c:axId val="-151015574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014377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2">
                  <c:v>6.6761868398975901</c:v>
                </c:pt>
                <c:pt idx="3">
                  <c:v>7.3966123924961504</c:v>
                </c:pt>
                <c:pt idx="4">
                  <c:v>7.1482768954027298</c:v>
                </c:pt>
                <c:pt idx="5">
                  <c:v>6.86050080748136</c:v>
                </c:pt>
                <c:pt idx="6">
                  <c:v>6.82733024001499</c:v>
                </c:pt>
                <c:pt idx="7">
                  <c:v>6.5656398836654697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38400"/>
        <c:axId val="-1375818272"/>
      </c:lineChart>
      <c:catAx>
        <c:axId val="-13758384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18272"/>
        <c:crosses val="autoZero"/>
        <c:auto val="1"/>
        <c:lblAlgn val="ctr"/>
        <c:lblOffset val="100"/>
        <c:noMultiLvlLbl val="0"/>
      </c:catAx>
      <c:valAx>
        <c:axId val="-13758182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38400"/>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1.95900303530043</c:v>
                </c:pt>
                <c:pt idx="1">
                  <c:v>1.46475213361774</c:v>
                </c:pt>
                <c:pt idx="2">
                  <c:v>1.8039324191556101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23168"/>
        <c:axId val="-1375831328"/>
      </c:lineChart>
      <c:catAx>
        <c:axId val="-13758231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31328"/>
        <c:crosses val="autoZero"/>
        <c:auto val="1"/>
        <c:lblAlgn val="ctr"/>
        <c:lblOffset val="100"/>
        <c:noMultiLvlLbl val="0"/>
      </c:catAx>
      <c:valAx>
        <c:axId val="-13758313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316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2">
                  <c:v>6.3735279760230599</c:v>
                </c:pt>
                <c:pt idx="3">
                  <c:v>6.2863998990378001</c:v>
                </c:pt>
                <c:pt idx="4">
                  <c:v>6.4563550126001603</c:v>
                </c:pt>
                <c:pt idx="5">
                  <c:v>6.4727575957341097</c:v>
                </c:pt>
                <c:pt idx="6">
                  <c:v>6.1228059406408502</c:v>
                </c:pt>
                <c:pt idx="7">
                  <c:v>5.5482569745093899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22624"/>
        <c:axId val="-1375842208"/>
      </c:lineChart>
      <c:catAx>
        <c:axId val="-1375822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42208"/>
        <c:crosses val="autoZero"/>
        <c:auto val="1"/>
        <c:lblAlgn val="ctr"/>
        <c:lblOffset val="100"/>
        <c:noMultiLvlLbl val="0"/>
      </c:catAx>
      <c:valAx>
        <c:axId val="-13758422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262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2">
                  <c:v>8.60130091670616</c:v>
                </c:pt>
                <c:pt idx="3">
                  <c:v>8.5246853854486009</c:v>
                </c:pt>
                <c:pt idx="4">
                  <c:v>8.6582217217196895</c:v>
                </c:pt>
                <c:pt idx="5">
                  <c:v>8.6778923912165293</c:v>
                </c:pt>
                <c:pt idx="6">
                  <c:v>8.4244898037366607</c:v>
                </c:pt>
                <c:pt idx="7">
                  <c:v>8.1956853248317305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22080"/>
        <c:axId val="-1375829696"/>
      </c:lineChart>
      <c:catAx>
        <c:axId val="-13758220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9696"/>
        <c:crosses val="autoZero"/>
        <c:auto val="1"/>
        <c:lblAlgn val="ctr"/>
        <c:lblOffset val="100"/>
        <c:noMultiLvlLbl val="0"/>
      </c:catAx>
      <c:valAx>
        <c:axId val="-13758296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2080"/>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2">
                  <c:v>7.2866526288725604</c:v>
                </c:pt>
                <c:pt idx="3">
                  <c:v>7.2221245488365797</c:v>
                </c:pt>
                <c:pt idx="4">
                  <c:v>7.2409103177463097</c:v>
                </c:pt>
                <c:pt idx="5">
                  <c:v>7.16940176808939</c:v>
                </c:pt>
                <c:pt idx="6">
                  <c:v>7.14035080692212</c:v>
                </c:pt>
                <c:pt idx="7">
                  <c:v>6.6125109408124798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375826976"/>
        <c:axId val="-1375829152"/>
      </c:lineChart>
      <c:catAx>
        <c:axId val="-13758269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9152"/>
        <c:crosses val="autoZero"/>
        <c:auto val="1"/>
        <c:lblAlgn val="ctr"/>
        <c:lblOffset val="100"/>
        <c:noMultiLvlLbl val="0"/>
      </c:catAx>
      <c:valAx>
        <c:axId val="-13758291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3758269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6.7018882964445297</c:v>
                </c:pt>
                <c:pt idx="1">
                  <c:v>6.7111356032548901</c:v>
                </c:pt>
                <c:pt idx="2">
                  <c:v>5.5482569745093899</c:v>
                </c:pt>
                <c:pt idx="3">
                  <c:v>6.5876432541316703</c:v>
                </c:pt>
                <c:pt idx="4">
                  <c:v>4.4931223953613602</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510156288"/>
        <c:axId val="-1510147040"/>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7.341301486506806</c:v>
                </c:pt>
                <c:pt idx="1">
                  <c:v>7.3349695576317</c:v>
                </c:pt>
                <c:pt idx="2">
                  <c:v>5.8569448919107137</c:v>
                </c:pt>
                <c:pt idx="3">
                  <c:v>6.8138823176741896</c:v>
                </c:pt>
                <c:pt idx="4">
                  <c:v>4.7100557508477454</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510150304"/>
        <c:axId val="-1510146496"/>
      </c:barChart>
      <c:catAx>
        <c:axId val="-151015628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510147040"/>
        <c:crosses val="autoZero"/>
        <c:auto val="1"/>
        <c:lblAlgn val="ctr"/>
        <c:lblOffset val="200"/>
        <c:noMultiLvlLbl val="0"/>
      </c:catAx>
      <c:valAx>
        <c:axId val="-151014704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510156288"/>
        <c:crosses val="autoZero"/>
        <c:crossBetween val="between"/>
      </c:valAx>
      <c:valAx>
        <c:axId val="-1510146496"/>
        <c:scaling>
          <c:orientation val="minMax"/>
          <c:max val="0.70000000000000007"/>
          <c:min val="0"/>
        </c:scaling>
        <c:delete val="1"/>
        <c:axPos val="b"/>
        <c:numFmt formatCode="General" sourceLinked="1"/>
        <c:majorTickMark val="out"/>
        <c:minorTickMark val="none"/>
        <c:tickLblPos val="nextTo"/>
        <c:crossAx val="-1510150304"/>
        <c:crosses val="max"/>
        <c:crossBetween val="between"/>
      </c:valAx>
      <c:catAx>
        <c:axId val="-1510150304"/>
        <c:scaling>
          <c:orientation val="maxMin"/>
        </c:scaling>
        <c:delete val="1"/>
        <c:axPos val="r"/>
        <c:numFmt formatCode="General" sourceLinked="1"/>
        <c:majorTickMark val="out"/>
        <c:minorTickMark val="none"/>
        <c:tickLblPos val="nextTo"/>
        <c:crossAx val="-1510146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4.2792858414047696</c:v>
                </c:pt>
                <c:pt idx="1">
                  <c:v>4.2904826278082897</c:v>
                </c:pt>
                <c:pt idx="2">
                  <c:v>7.1621732752613303</c:v>
                </c:pt>
                <c:pt idx="3">
                  <c:v>8.0222036445752405</c:v>
                </c:pt>
                <c:pt idx="4">
                  <c:v>6.0537016906713799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510149760"/>
        <c:axId val="-1510158464"/>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3.9168038671864389</c:v>
                </c:pt>
                <c:pt idx="1">
                  <c:v>4.0015035564707926</c:v>
                </c:pt>
                <c:pt idx="2">
                  <c:v>6.8917896750554029</c:v>
                </c:pt>
                <c:pt idx="3">
                  <c:v>7.7960101352468145</c:v>
                </c:pt>
                <c:pt idx="4">
                  <c:v>5.885584911252085</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510159008"/>
        <c:axId val="-1510145952"/>
      </c:barChart>
      <c:catAx>
        <c:axId val="-1510149760"/>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510158464"/>
        <c:crosses val="autoZero"/>
        <c:auto val="1"/>
        <c:lblAlgn val="ctr"/>
        <c:lblOffset val="200"/>
        <c:noMultiLvlLbl val="0"/>
      </c:catAx>
      <c:valAx>
        <c:axId val="-151015846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510149760"/>
        <c:crosses val="autoZero"/>
        <c:crossBetween val="between"/>
      </c:valAx>
      <c:valAx>
        <c:axId val="-1510145952"/>
        <c:scaling>
          <c:orientation val="minMax"/>
          <c:max val="0.70000000000000007"/>
          <c:min val="0"/>
        </c:scaling>
        <c:delete val="1"/>
        <c:axPos val="b"/>
        <c:numFmt formatCode="General" sourceLinked="1"/>
        <c:majorTickMark val="out"/>
        <c:minorTickMark val="none"/>
        <c:tickLblPos val="nextTo"/>
        <c:crossAx val="-1510159008"/>
        <c:crosses val="max"/>
        <c:crossBetween val="between"/>
      </c:valAx>
      <c:catAx>
        <c:axId val="-1510159008"/>
        <c:scaling>
          <c:orientation val="maxMin"/>
        </c:scaling>
        <c:delete val="1"/>
        <c:axPos val="r"/>
        <c:numFmt formatCode="General" sourceLinked="1"/>
        <c:majorTickMark val="out"/>
        <c:minorTickMark val="none"/>
        <c:tickLblPos val="nextTo"/>
        <c:crossAx val="-151014595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45974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RHA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Nottinghamshire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462466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RHA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Nottinghamshire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45685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RHA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Nottinghamshire Healthcare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Nottinghamshire Healthcare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25879786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3093011637"/>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935601300"/>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Q22. Has the purpose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Q23. Have the possible side effects of your medicines ever been discussed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1220425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Q4. In the last 12 months, were care and services available when you needed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20074676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42380858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4193061402"/>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17886533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07691385"/>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3493164376"/>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335948511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2416297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7415680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275730112"/>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711062144"/>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276669819"/>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12347013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952647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7522401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492277489"/>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731204193"/>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87001523"/>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71216004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451085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862975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713703749"/>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77907210"/>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41845271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24068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0622923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1375210035"/>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40226986"/>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115571653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489709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7117291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183478858"/>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369890035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31323807"/>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159132504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75127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6432420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224274578"/>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97060307"/>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33470472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501023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1052896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215752760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303005524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3433073866"/>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260778871"/>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36256709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017772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1402334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55853436"/>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13038351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941236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768803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1819647203"/>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527513020"/>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106802145"/>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25258321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5581334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5204416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90060249"/>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1978187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2093283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809079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67853089"/>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546140580"/>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00230436"/>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15871816"/>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266927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2899390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67958577"/>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0650628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25010460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12271667"/>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6007422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5892943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9060752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17020674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73464038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76240884"/>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931526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7973275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3703718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78971284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79283917"/>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13949065"/>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7799112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37257641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4000031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56665284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7206712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872928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4475327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2134799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7998411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0066217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595019642"/>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2729254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3021682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47663415"/>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50696993"/>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93617410"/>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4806583"/>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8304637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995276388"/>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2685911"/>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43862472"/>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96860471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9333419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9623333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81527044"/>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10054760"/>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0876891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3563471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317</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5303791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Nottinghamshire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Support with work</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Support with financial advice: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given help or advice with finding support for financial advice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lang="en-US" sz="1400" b="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Medicines purpose: </a:t>
            </a:r>
            <a:r>
              <a:rPr lang="en-US" sz="1400" b="0" smtClean="0">
                <a:solidFill>
                  <a:prstClr val="black"/>
                </a:solidFill>
                <a:latin typeface="Arial"/>
              </a:rPr>
              <a:t>purpose of medicines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Side effects:</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possible side effects of medicines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Who organises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Seen often enough: </a:t>
            </a:r>
            <a:r>
              <a:rPr lang="en-US" sz="1400" b="0" noProof="0" smtClean="0">
                <a:solidFill>
                  <a:prstClr val="black"/>
                </a:solidFill>
                <a:latin typeface="Arial"/>
              </a:rPr>
              <a:t>service users being seen by NHS mental health services often enough for their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Access to care: </a:t>
            </a:r>
            <a:r>
              <a:rPr lang="en-US" sz="1400" b="0" smtClean="0">
                <a:solidFill>
                  <a:prstClr val="black"/>
                </a:solidFill>
                <a:latin typeface="Arial"/>
              </a:rPr>
              <a:t>care and services available when service users needed them</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Support with physical health needs</a:t>
            </a:r>
            <a:r>
              <a:rPr lang="en-GB" sz="1400" smtClean="0">
                <a:solidFill>
                  <a:prstClr val="black"/>
                </a:solidFill>
                <a:latin typeface="Arial"/>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being given support with their physical health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343</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31</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93</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242102690"/>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951084734"/>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331244726"/>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91636395"/>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939905186"/>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46553267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306168061"/>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14044</TotalTime>
  <Words>8652</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Nottinghamshire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